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97" r:id="rId3"/>
    <p:sldId id="298" r:id="rId4"/>
    <p:sldId id="257" r:id="rId5"/>
    <p:sldId id="299" r:id="rId6"/>
    <p:sldId id="258" r:id="rId7"/>
    <p:sldId id="259" r:id="rId8"/>
    <p:sldId id="260" r:id="rId9"/>
    <p:sldId id="301" r:id="rId10"/>
    <p:sldId id="261" r:id="rId11"/>
    <p:sldId id="302" r:id="rId12"/>
    <p:sldId id="262" r:id="rId13"/>
    <p:sldId id="263" r:id="rId14"/>
    <p:sldId id="270" r:id="rId15"/>
    <p:sldId id="264" r:id="rId16"/>
    <p:sldId id="265" r:id="rId17"/>
    <p:sldId id="305" r:id="rId18"/>
    <p:sldId id="266" r:id="rId19"/>
    <p:sldId id="268" r:id="rId20"/>
    <p:sldId id="271" r:id="rId21"/>
    <p:sldId id="267" r:id="rId22"/>
    <p:sldId id="269" r:id="rId23"/>
    <p:sldId id="308" r:id="rId24"/>
    <p:sldId id="272" r:id="rId25"/>
    <p:sldId id="309" r:id="rId26"/>
    <p:sldId id="273" r:id="rId27"/>
    <p:sldId id="274" r:id="rId28"/>
    <p:sldId id="275" r:id="rId29"/>
    <p:sldId id="312" r:id="rId30"/>
    <p:sldId id="276" r:id="rId31"/>
    <p:sldId id="313" r:id="rId32"/>
    <p:sldId id="315" r:id="rId33"/>
    <p:sldId id="290" r:id="rId34"/>
    <p:sldId id="292" r:id="rId35"/>
    <p:sldId id="316" r:id="rId36"/>
    <p:sldId id="293" r:id="rId37"/>
    <p:sldId id="319" r:id="rId38"/>
    <p:sldId id="321" r:id="rId39"/>
    <p:sldId id="278" r:id="rId40"/>
    <p:sldId id="281" r:id="rId41"/>
    <p:sldId id="282" r:id="rId42"/>
    <p:sldId id="283" r:id="rId43"/>
    <p:sldId id="284" r:id="rId44"/>
    <p:sldId id="324" r:id="rId45"/>
    <p:sldId id="285" r:id="rId46"/>
    <p:sldId id="286" r:id="rId47"/>
    <p:sldId id="287" r:id="rId48"/>
    <p:sldId id="288" r:id="rId49"/>
    <p:sldId id="289" r:id="rId50"/>
    <p:sldId id="32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8F8C1-2450-8440-A669-4232C5AFDBD4}" v="854" dt="2020-03-07T11:39:3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6.png"/><Relationship Id="rId7" Type="http://schemas.openxmlformats.org/officeDocument/2006/relationships/image" Target="../media/image21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6.png"/><Relationship Id="rId7" Type="http://schemas.openxmlformats.org/officeDocument/2006/relationships/image" Target="../media/image21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D8247-4F88-4AB9-BA10-DE595BF78DC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D90BD2-FCAD-480B-A588-16BCDA5012C1}">
      <dgm:prSet/>
      <dgm:spPr/>
      <dgm:t>
        <a:bodyPr/>
        <a:lstStyle/>
        <a:p>
          <a:r>
            <a:rPr lang="en-US"/>
            <a:t>600K line software running in production. </a:t>
          </a:r>
        </a:p>
      </dgm:t>
    </dgm:pt>
    <dgm:pt modelId="{87595D08-52EE-469F-B805-16A0C0F030C7}" type="parTrans" cxnId="{004232DF-006C-47E7-A096-B3CE7911E23A}">
      <dgm:prSet/>
      <dgm:spPr/>
      <dgm:t>
        <a:bodyPr/>
        <a:lstStyle/>
        <a:p>
          <a:endParaRPr lang="en-US"/>
        </a:p>
      </dgm:t>
    </dgm:pt>
    <dgm:pt modelId="{374F98B3-E747-4E67-93AC-0E845095C79B}" type="sibTrans" cxnId="{004232DF-006C-47E7-A096-B3CE7911E23A}">
      <dgm:prSet/>
      <dgm:spPr/>
      <dgm:t>
        <a:bodyPr/>
        <a:lstStyle/>
        <a:p>
          <a:endParaRPr lang="en-US"/>
        </a:p>
      </dgm:t>
    </dgm:pt>
    <dgm:pt modelId="{C56F6677-DD5E-4C4E-B7A3-2E72FC361E75}">
      <dgm:prSet/>
      <dgm:spPr/>
      <dgm:t>
        <a:bodyPr/>
        <a:lstStyle/>
        <a:p>
          <a:r>
            <a:rPr lang="en-US"/>
            <a:t>X teams are working in it. </a:t>
          </a:r>
        </a:p>
      </dgm:t>
    </dgm:pt>
    <dgm:pt modelId="{6B63B6C9-6899-41CC-B15A-5321808278AF}" type="parTrans" cxnId="{2A1F1968-79BC-4A14-BC43-77D43D6D06AF}">
      <dgm:prSet/>
      <dgm:spPr/>
      <dgm:t>
        <a:bodyPr/>
        <a:lstStyle/>
        <a:p>
          <a:endParaRPr lang="en-US"/>
        </a:p>
      </dgm:t>
    </dgm:pt>
    <dgm:pt modelId="{B52EF501-6B0F-4B2A-8FB3-5D70972803D4}" type="sibTrans" cxnId="{2A1F1968-79BC-4A14-BC43-77D43D6D06AF}">
      <dgm:prSet/>
      <dgm:spPr/>
      <dgm:t>
        <a:bodyPr/>
        <a:lstStyle/>
        <a:p>
          <a:endParaRPr lang="en-US"/>
        </a:p>
      </dgm:t>
    </dgm:pt>
    <dgm:pt modelId="{89A3D2BB-E9F4-4CAC-9928-074835418CE6}">
      <dgm:prSet/>
      <dgm:spPr/>
      <dgm:t>
        <a:bodyPr/>
        <a:lstStyle/>
        <a:p>
          <a:r>
            <a:rPr lang="en-US"/>
            <a:t>Development is slow.</a:t>
          </a:r>
        </a:p>
      </dgm:t>
    </dgm:pt>
    <dgm:pt modelId="{223ADD1C-A687-459D-A997-3A95A2DC50BF}" type="parTrans" cxnId="{724E45F8-7E42-41E2-A5B9-74786409D8F0}">
      <dgm:prSet/>
      <dgm:spPr/>
      <dgm:t>
        <a:bodyPr/>
        <a:lstStyle/>
        <a:p>
          <a:endParaRPr lang="en-US"/>
        </a:p>
      </dgm:t>
    </dgm:pt>
    <dgm:pt modelId="{64C51246-E4ED-49D5-B8BF-1E3D2D6238EA}" type="sibTrans" cxnId="{724E45F8-7E42-41E2-A5B9-74786409D8F0}">
      <dgm:prSet/>
      <dgm:spPr/>
      <dgm:t>
        <a:bodyPr/>
        <a:lstStyle/>
        <a:p>
          <a:endParaRPr lang="en-US"/>
        </a:p>
      </dgm:t>
    </dgm:pt>
    <dgm:pt modelId="{11865186-A1EC-4E15-8FEC-F119C351E503}">
      <dgm:prSet/>
      <dgm:spPr/>
      <dgm:t>
        <a:bodyPr/>
        <a:lstStyle/>
        <a:p>
          <a:r>
            <a:rPr lang="en-US"/>
            <a:t>Pushing changes in production takes time. </a:t>
          </a:r>
        </a:p>
      </dgm:t>
    </dgm:pt>
    <dgm:pt modelId="{5FDD8B6C-D21D-46D5-A6DA-D13A41E80321}" type="parTrans" cxnId="{A100DD51-5220-4700-A215-949272BCA1E3}">
      <dgm:prSet/>
      <dgm:spPr/>
      <dgm:t>
        <a:bodyPr/>
        <a:lstStyle/>
        <a:p>
          <a:endParaRPr lang="en-US"/>
        </a:p>
      </dgm:t>
    </dgm:pt>
    <dgm:pt modelId="{44064E83-35EA-4AA5-A17D-2498196F1734}" type="sibTrans" cxnId="{A100DD51-5220-4700-A215-949272BCA1E3}">
      <dgm:prSet/>
      <dgm:spPr/>
      <dgm:t>
        <a:bodyPr/>
        <a:lstStyle/>
        <a:p>
          <a:endParaRPr lang="en-US"/>
        </a:p>
      </dgm:t>
    </dgm:pt>
    <dgm:pt modelId="{95BF3CA0-9E8F-4392-A9C3-54D0414C5963}">
      <dgm:prSet/>
      <dgm:spPr/>
      <dgm:t>
        <a:bodyPr/>
        <a:lstStyle/>
        <a:p>
          <a:r>
            <a:rPr lang="en-US"/>
            <a:t>Scaling issues</a:t>
          </a:r>
        </a:p>
      </dgm:t>
    </dgm:pt>
    <dgm:pt modelId="{1C6EBBA8-8D3C-4B5E-87F7-A83860C1A305}" type="parTrans" cxnId="{57A437BC-EA10-462A-8B48-FB2858ED9B2F}">
      <dgm:prSet/>
      <dgm:spPr/>
      <dgm:t>
        <a:bodyPr/>
        <a:lstStyle/>
        <a:p>
          <a:endParaRPr lang="en-US"/>
        </a:p>
      </dgm:t>
    </dgm:pt>
    <dgm:pt modelId="{FAFFC520-9A93-4DC0-925B-F9414EC925F8}" type="sibTrans" cxnId="{57A437BC-EA10-462A-8B48-FB2858ED9B2F}">
      <dgm:prSet/>
      <dgm:spPr/>
      <dgm:t>
        <a:bodyPr/>
        <a:lstStyle/>
        <a:p>
          <a:endParaRPr lang="en-US"/>
        </a:p>
      </dgm:t>
    </dgm:pt>
    <dgm:pt modelId="{E55DA0D7-F44A-4C66-9CD7-63BB1D8E4EDE}">
      <dgm:prSet/>
      <dgm:spPr/>
      <dgm:t>
        <a:bodyPr/>
        <a:lstStyle/>
        <a:p>
          <a:r>
            <a:rPr lang="en-US"/>
            <a:t>Less reliability</a:t>
          </a:r>
        </a:p>
      </dgm:t>
    </dgm:pt>
    <dgm:pt modelId="{26698F94-A230-4E68-92DD-53211AA6E293}" type="parTrans" cxnId="{F1CE921D-002E-4B1E-A0E7-1C4C1B831190}">
      <dgm:prSet/>
      <dgm:spPr/>
      <dgm:t>
        <a:bodyPr/>
        <a:lstStyle/>
        <a:p>
          <a:endParaRPr lang="en-US"/>
        </a:p>
      </dgm:t>
    </dgm:pt>
    <dgm:pt modelId="{ED29F0AC-24BC-492E-A557-D92583A2742C}" type="sibTrans" cxnId="{F1CE921D-002E-4B1E-A0E7-1C4C1B831190}">
      <dgm:prSet/>
      <dgm:spPr/>
      <dgm:t>
        <a:bodyPr/>
        <a:lstStyle/>
        <a:p>
          <a:endParaRPr lang="en-US"/>
        </a:p>
      </dgm:t>
    </dgm:pt>
    <dgm:pt modelId="{84E33720-2954-4E99-B087-599575425E83}">
      <dgm:prSet/>
      <dgm:spPr/>
      <dgm:t>
        <a:bodyPr/>
        <a:lstStyle/>
        <a:p>
          <a:r>
            <a:rPr lang="en-US"/>
            <a:t>Difficult to change technology. </a:t>
          </a:r>
        </a:p>
      </dgm:t>
    </dgm:pt>
    <dgm:pt modelId="{E7C2FCEA-5B7C-4C28-81E7-567A3D8ECB79}" type="parTrans" cxnId="{C239024D-3CBE-4BC8-9AAD-C6F297D3076B}">
      <dgm:prSet/>
      <dgm:spPr/>
      <dgm:t>
        <a:bodyPr/>
        <a:lstStyle/>
        <a:p>
          <a:endParaRPr lang="en-US"/>
        </a:p>
      </dgm:t>
    </dgm:pt>
    <dgm:pt modelId="{87F47A9F-5977-40CD-A7C8-2CCC14D83D69}" type="sibTrans" cxnId="{C239024D-3CBE-4BC8-9AAD-C6F297D3076B}">
      <dgm:prSet/>
      <dgm:spPr/>
      <dgm:t>
        <a:bodyPr/>
        <a:lstStyle/>
        <a:p>
          <a:endParaRPr lang="en-US"/>
        </a:p>
      </dgm:t>
    </dgm:pt>
    <dgm:pt modelId="{F72E208E-A92C-9147-8268-6548F84C48A7}" type="pres">
      <dgm:prSet presAssocID="{866D8247-4F88-4AB9-BA10-DE595BF78DC7}" presName="linear" presStyleCnt="0">
        <dgm:presLayoutVars>
          <dgm:dir/>
          <dgm:animLvl val="lvl"/>
          <dgm:resizeHandles val="exact"/>
        </dgm:presLayoutVars>
      </dgm:prSet>
      <dgm:spPr/>
    </dgm:pt>
    <dgm:pt modelId="{221317FD-9C58-8941-A827-65CE09C19E56}" type="pres">
      <dgm:prSet presAssocID="{40D90BD2-FCAD-480B-A588-16BCDA5012C1}" presName="parentLin" presStyleCnt="0"/>
      <dgm:spPr/>
    </dgm:pt>
    <dgm:pt modelId="{1BF1F027-77C9-594B-8190-900243D77335}" type="pres">
      <dgm:prSet presAssocID="{40D90BD2-FCAD-480B-A588-16BCDA5012C1}" presName="parentLeftMargin" presStyleLbl="node1" presStyleIdx="0" presStyleCnt="7"/>
      <dgm:spPr/>
    </dgm:pt>
    <dgm:pt modelId="{C76AB9D5-A5B0-C849-AFC8-D96C56E9B737}" type="pres">
      <dgm:prSet presAssocID="{40D90BD2-FCAD-480B-A588-16BCDA5012C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04AC938-E1ED-F94D-95F8-B18F598CA0A1}" type="pres">
      <dgm:prSet presAssocID="{40D90BD2-FCAD-480B-A588-16BCDA5012C1}" presName="negativeSpace" presStyleCnt="0"/>
      <dgm:spPr/>
    </dgm:pt>
    <dgm:pt modelId="{245A9DE6-4E39-B346-A351-372555FA7698}" type="pres">
      <dgm:prSet presAssocID="{40D90BD2-FCAD-480B-A588-16BCDA5012C1}" presName="childText" presStyleLbl="conFgAcc1" presStyleIdx="0" presStyleCnt="7">
        <dgm:presLayoutVars>
          <dgm:bulletEnabled val="1"/>
        </dgm:presLayoutVars>
      </dgm:prSet>
      <dgm:spPr/>
    </dgm:pt>
    <dgm:pt modelId="{682E6CDA-966A-E445-B976-7A7A9A8A1FB6}" type="pres">
      <dgm:prSet presAssocID="{374F98B3-E747-4E67-93AC-0E845095C79B}" presName="spaceBetweenRectangles" presStyleCnt="0"/>
      <dgm:spPr/>
    </dgm:pt>
    <dgm:pt modelId="{31F1C98B-6015-A84F-941D-9A73AE3059B1}" type="pres">
      <dgm:prSet presAssocID="{C56F6677-DD5E-4C4E-B7A3-2E72FC361E75}" presName="parentLin" presStyleCnt="0"/>
      <dgm:spPr/>
    </dgm:pt>
    <dgm:pt modelId="{84524CEE-99F7-F840-ACFA-C05DBE260BCF}" type="pres">
      <dgm:prSet presAssocID="{C56F6677-DD5E-4C4E-B7A3-2E72FC361E75}" presName="parentLeftMargin" presStyleLbl="node1" presStyleIdx="0" presStyleCnt="7"/>
      <dgm:spPr/>
    </dgm:pt>
    <dgm:pt modelId="{E0CDB634-6197-1741-868A-82817C693DF8}" type="pres">
      <dgm:prSet presAssocID="{C56F6677-DD5E-4C4E-B7A3-2E72FC361E7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C72F332-317B-5D4F-99EB-87D27B208EDE}" type="pres">
      <dgm:prSet presAssocID="{C56F6677-DD5E-4C4E-B7A3-2E72FC361E75}" presName="negativeSpace" presStyleCnt="0"/>
      <dgm:spPr/>
    </dgm:pt>
    <dgm:pt modelId="{81D4401A-33D2-F240-B35E-C3B1025E7C37}" type="pres">
      <dgm:prSet presAssocID="{C56F6677-DD5E-4C4E-B7A3-2E72FC361E75}" presName="childText" presStyleLbl="conFgAcc1" presStyleIdx="1" presStyleCnt="7">
        <dgm:presLayoutVars>
          <dgm:bulletEnabled val="1"/>
        </dgm:presLayoutVars>
      </dgm:prSet>
      <dgm:spPr/>
    </dgm:pt>
    <dgm:pt modelId="{99A1099E-C412-7E48-AF48-1673A79C0BDC}" type="pres">
      <dgm:prSet presAssocID="{B52EF501-6B0F-4B2A-8FB3-5D70972803D4}" presName="spaceBetweenRectangles" presStyleCnt="0"/>
      <dgm:spPr/>
    </dgm:pt>
    <dgm:pt modelId="{9C635274-93A3-E249-9A2C-F01A302D85BC}" type="pres">
      <dgm:prSet presAssocID="{89A3D2BB-E9F4-4CAC-9928-074835418CE6}" presName="parentLin" presStyleCnt="0"/>
      <dgm:spPr/>
    </dgm:pt>
    <dgm:pt modelId="{2DE5D821-50EC-894B-95BF-CA14DEEE551D}" type="pres">
      <dgm:prSet presAssocID="{89A3D2BB-E9F4-4CAC-9928-074835418CE6}" presName="parentLeftMargin" presStyleLbl="node1" presStyleIdx="1" presStyleCnt="7"/>
      <dgm:spPr/>
    </dgm:pt>
    <dgm:pt modelId="{2CF57FE8-FE01-CE41-8190-406CDEBCC18D}" type="pres">
      <dgm:prSet presAssocID="{89A3D2BB-E9F4-4CAC-9928-074835418CE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C9B7FC6-4C58-AD40-9E55-0B2C01D361F1}" type="pres">
      <dgm:prSet presAssocID="{89A3D2BB-E9F4-4CAC-9928-074835418CE6}" presName="negativeSpace" presStyleCnt="0"/>
      <dgm:spPr/>
    </dgm:pt>
    <dgm:pt modelId="{F0FD6B79-2DBB-A14F-AB29-E1E1515FDE60}" type="pres">
      <dgm:prSet presAssocID="{89A3D2BB-E9F4-4CAC-9928-074835418CE6}" presName="childText" presStyleLbl="conFgAcc1" presStyleIdx="2" presStyleCnt="7">
        <dgm:presLayoutVars>
          <dgm:bulletEnabled val="1"/>
        </dgm:presLayoutVars>
      </dgm:prSet>
      <dgm:spPr/>
    </dgm:pt>
    <dgm:pt modelId="{4C62EF3C-4416-C549-B77E-8D702F6CE5B3}" type="pres">
      <dgm:prSet presAssocID="{64C51246-E4ED-49D5-B8BF-1E3D2D6238EA}" presName="spaceBetweenRectangles" presStyleCnt="0"/>
      <dgm:spPr/>
    </dgm:pt>
    <dgm:pt modelId="{AA5B01CA-C31A-D84A-97C9-6046EFBDCAD2}" type="pres">
      <dgm:prSet presAssocID="{11865186-A1EC-4E15-8FEC-F119C351E503}" presName="parentLin" presStyleCnt="0"/>
      <dgm:spPr/>
    </dgm:pt>
    <dgm:pt modelId="{32C783FD-7471-DD4F-9041-17F55D2381D8}" type="pres">
      <dgm:prSet presAssocID="{11865186-A1EC-4E15-8FEC-F119C351E503}" presName="parentLeftMargin" presStyleLbl="node1" presStyleIdx="2" presStyleCnt="7"/>
      <dgm:spPr/>
    </dgm:pt>
    <dgm:pt modelId="{0E08E3A3-C79D-6C4A-A3CA-B0F412071325}" type="pres">
      <dgm:prSet presAssocID="{11865186-A1EC-4E15-8FEC-F119C351E5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24C0134-B577-0141-9DF7-545F9DFFF72B}" type="pres">
      <dgm:prSet presAssocID="{11865186-A1EC-4E15-8FEC-F119C351E503}" presName="negativeSpace" presStyleCnt="0"/>
      <dgm:spPr/>
    </dgm:pt>
    <dgm:pt modelId="{DC1ABDBE-4514-8442-A67C-AD390057DB83}" type="pres">
      <dgm:prSet presAssocID="{11865186-A1EC-4E15-8FEC-F119C351E503}" presName="childText" presStyleLbl="conFgAcc1" presStyleIdx="3" presStyleCnt="7">
        <dgm:presLayoutVars>
          <dgm:bulletEnabled val="1"/>
        </dgm:presLayoutVars>
      </dgm:prSet>
      <dgm:spPr/>
    </dgm:pt>
    <dgm:pt modelId="{E005CBAB-A868-1246-8F4E-16F5A907A2C2}" type="pres">
      <dgm:prSet presAssocID="{44064E83-35EA-4AA5-A17D-2498196F1734}" presName="spaceBetweenRectangles" presStyleCnt="0"/>
      <dgm:spPr/>
    </dgm:pt>
    <dgm:pt modelId="{AE1614C3-211D-4D4A-9AE0-D5ACF8D0048A}" type="pres">
      <dgm:prSet presAssocID="{95BF3CA0-9E8F-4392-A9C3-54D0414C5963}" presName="parentLin" presStyleCnt="0"/>
      <dgm:spPr/>
    </dgm:pt>
    <dgm:pt modelId="{E8951062-E3AE-7E42-A629-D6290F50F519}" type="pres">
      <dgm:prSet presAssocID="{95BF3CA0-9E8F-4392-A9C3-54D0414C5963}" presName="parentLeftMargin" presStyleLbl="node1" presStyleIdx="3" presStyleCnt="7"/>
      <dgm:spPr/>
    </dgm:pt>
    <dgm:pt modelId="{D4C2DE30-EBB9-F248-96AF-3A74CEEFF028}" type="pres">
      <dgm:prSet presAssocID="{95BF3CA0-9E8F-4392-A9C3-54D0414C596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3B6BD91-67CC-4D44-9A8F-5EC9A9F48ADF}" type="pres">
      <dgm:prSet presAssocID="{95BF3CA0-9E8F-4392-A9C3-54D0414C5963}" presName="negativeSpace" presStyleCnt="0"/>
      <dgm:spPr/>
    </dgm:pt>
    <dgm:pt modelId="{FA2DB0F0-30BE-5D4F-A2A8-AB1F9F76C046}" type="pres">
      <dgm:prSet presAssocID="{95BF3CA0-9E8F-4392-A9C3-54D0414C5963}" presName="childText" presStyleLbl="conFgAcc1" presStyleIdx="4" presStyleCnt="7">
        <dgm:presLayoutVars>
          <dgm:bulletEnabled val="1"/>
        </dgm:presLayoutVars>
      </dgm:prSet>
      <dgm:spPr/>
    </dgm:pt>
    <dgm:pt modelId="{4337A4D7-BB5A-194D-A734-76A8618D98BD}" type="pres">
      <dgm:prSet presAssocID="{FAFFC520-9A93-4DC0-925B-F9414EC925F8}" presName="spaceBetweenRectangles" presStyleCnt="0"/>
      <dgm:spPr/>
    </dgm:pt>
    <dgm:pt modelId="{D32AAF67-AD6C-1644-9B56-5D8BCE8381C6}" type="pres">
      <dgm:prSet presAssocID="{E55DA0D7-F44A-4C66-9CD7-63BB1D8E4EDE}" presName="parentLin" presStyleCnt="0"/>
      <dgm:spPr/>
    </dgm:pt>
    <dgm:pt modelId="{460923B2-5549-F647-9760-1CC7C71067E3}" type="pres">
      <dgm:prSet presAssocID="{E55DA0D7-F44A-4C66-9CD7-63BB1D8E4EDE}" presName="parentLeftMargin" presStyleLbl="node1" presStyleIdx="4" presStyleCnt="7"/>
      <dgm:spPr/>
    </dgm:pt>
    <dgm:pt modelId="{963D3B79-2957-F24C-9351-142F6F47A57E}" type="pres">
      <dgm:prSet presAssocID="{E55DA0D7-F44A-4C66-9CD7-63BB1D8E4ED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3E4F9AB-8DF1-1B4A-9EA7-8AF22C376B92}" type="pres">
      <dgm:prSet presAssocID="{E55DA0D7-F44A-4C66-9CD7-63BB1D8E4EDE}" presName="negativeSpace" presStyleCnt="0"/>
      <dgm:spPr/>
    </dgm:pt>
    <dgm:pt modelId="{D066FBD5-57D8-A940-8B50-45C5EE2E3282}" type="pres">
      <dgm:prSet presAssocID="{E55DA0D7-F44A-4C66-9CD7-63BB1D8E4EDE}" presName="childText" presStyleLbl="conFgAcc1" presStyleIdx="5" presStyleCnt="7">
        <dgm:presLayoutVars>
          <dgm:bulletEnabled val="1"/>
        </dgm:presLayoutVars>
      </dgm:prSet>
      <dgm:spPr/>
    </dgm:pt>
    <dgm:pt modelId="{89D2F6F5-7A87-DA4C-81F3-0CFA4DA70FB5}" type="pres">
      <dgm:prSet presAssocID="{ED29F0AC-24BC-492E-A557-D92583A2742C}" presName="spaceBetweenRectangles" presStyleCnt="0"/>
      <dgm:spPr/>
    </dgm:pt>
    <dgm:pt modelId="{8A761AC3-EDFE-8648-9935-5F5ED77F44D8}" type="pres">
      <dgm:prSet presAssocID="{84E33720-2954-4E99-B087-599575425E83}" presName="parentLin" presStyleCnt="0"/>
      <dgm:spPr/>
    </dgm:pt>
    <dgm:pt modelId="{BB11D739-3ACD-884C-9938-DC3DA6E23338}" type="pres">
      <dgm:prSet presAssocID="{84E33720-2954-4E99-B087-599575425E83}" presName="parentLeftMargin" presStyleLbl="node1" presStyleIdx="5" presStyleCnt="7"/>
      <dgm:spPr/>
    </dgm:pt>
    <dgm:pt modelId="{B43C5EF0-30D2-1745-96A3-C01484AC48FD}" type="pres">
      <dgm:prSet presAssocID="{84E33720-2954-4E99-B087-599575425E8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EB894E7-F288-114E-98C8-0EE0F4DC870F}" type="pres">
      <dgm:prSet presAssocID="{84E33720-2954-4E99-B087-599575425E83}" presName="negativeSpace" presStyleCnt="0"/>
      <dgm:spPr/>
    </dgm:pt>
    <dgm:pt modelId="{BFE226DD-5E19-9E4B-BEFD-3B4E3A0F25FD}" type="pres">
      <dgm:prSet presAssocID="{84E33720-2954-4E99-B087-599575425E8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E59EFD0B-FDFE-B641-A792-4B1F5FF22DBF}" type="presOf" srcId="{E55DA0D7-F44A-4C66-9CD7-63BB1D8E4EDE}" destId="{460923B2-5549-F647-9760-1CC7C71067E3}" srcOrd="0" destOrd="0" presId="urn:microsoft.com/office/officeart/2005/8/layout/list1"/>
    <dgm:cxn modelId="{F1CE921D-002E-4B1E-A0E7-1C4C1B831190}" srcId="{866D8247-4F88-4AB9-BA10-DE595BF78DC7}" destId="{E55DA0D7-F44A-4C66-9CD7-63BB1D8E4EDE}" srcOrd="5" destOrd="0" parTransId="{26698F94-A230-4E68-92DD-53211AA6E293}" sibTransId="{ED29F0AC-24BC-492E-A557-D92583A2742C}"/>
    <dgm:cxn modelId="{6F129528-9325-7541-B1C3-CD0A29BE60ED}" type="presOf" srcId="{40D90BD2-FCAD-480B-A588-16BCDA5012C1}" destId="{C76AB9D5-A5B0-C849-AFC8-D96C56E9B737}" srcOrd="1" destOrd="0" presId="urn:microsoft.com/office/officeart/2005/8/layout/list1"/>
    <dgm:cxn modelId="{D1ED292A-66AE-C040-A8C3-B3A6C57D04ED}" type="presOf" srcId="{40D90BD2-FCAD-480B-A588-16BCDA5012C1}" destId="{1BF1F027-77C9-594B-8190-900243D77335}" srcOrd="0" destOrd="0" presId="urn:microsoft.com/office/officeart/2005/8/layout/list1"/>
    <dgm:cxn modelId="{C239024D-3CBE-4BC8-9AAD-C6F297D3076B}" srcId="{866D8247-4F88-4AB9-BA10-DE595BF78DC7}" destId="{84E33720-2954-4E99-B087-599575425E83}" srcOrd="6" destOrd="0" parTransId="{E7C2FCEA-5B7C-4C28-81E7-567A3D8ECB79}" sibTransId="{87F47A9F-5977-40CD-A7C8-2CCC14D83D69}"/>
    <dgm:cxn modelId="{A100DD51-5220-4700-A215-949272BCA1E3}" srcId="{866D8247-4F88-4AB9-BA10-DE595BF78DC7}" destId="{11865186-A1EC-4E15-8FEC-F119C351E503}" srcOrd="3" destOrd="0" parTransId="{5FDD8B6C-D21D-46D5-A6DA-D13A41E80321}" sibTransId="{44064E83-35EA-4AA5-A17D-2498196F1734}"/>
    <dgm:cxn modelId="{AEC19F57-77CA-CB4C-83B8-7D9C78157E7B}" type="presOf" srcId="{89A3D2BB-E9F4-4CAC-9928-074835418CE6}" destId="{2CF57FE8-FE01-CE41-8190-406CDEBCC18D}" srcOrd="1" destOrd="0" presId="urn:microsoft.com/office/officeart/2005/8/layout/list1"/>
    <dgm:cxn modelId="{A90FCB58-22C4-024D-9D93-45F137F82A92}" type="presOf" srcId="{866D8247-4F88-4AB9-BA10-DE595BF78DC7}" destId="{F72E208E-A92C-9147-8268-6548F84C48A7}" srcOrd="0" destOrd="0" presId="urn:microsoft.com/office/officeart/2005/8/layout/list1"/>
    <dgm:cxn modelId="{2A1F1968-79BC-4A14-BC43-77D43D6D06AF}" srcId="{866D8247-4F88-4AB9-BA10-DE595BF78DC7}" destId="{C56F6677-DD5E-4C4E-B7A3-2E72FC361E75}" srcOrd="1" destOrd="0" parTransId="{6B63B6C9-6899-41CC-B15A-5321808278AF}" sibTransId="{B52EF501-6B0F-4B2A-8FB3-5D70972803D4}"/>
    <dgm:cxn modelId="{749B5475-6ED9-0441-8E00-BE64276BB84F}" type="presOf" srcId="{11865186-A1EC-4E15-8FEC-F119C351E503}" destId="{32C783FD-7471-DD4F-9041-17F55D2381D8}" srcOrd="0" destOrd="0" presId="urn:microsoft.com/office/officeart/2005/8/layout/list1"/>
    <dgm:cxn modelId="{1C6D5877-EF95-5446-95B4-71235C380C5E}" type="presOf" srcId="{11865186-A1EC-4E15-8FEC-F119C351E503}" destId="{0E08E3A3-C79D-6C4A-A3CA-B0F412071325}" srcOrd="1" destOrd="0" presId="urn:microsoft.com/office/officeart/2005/8/layout/list1"/>
    <dgm:cxn modelId="{5E512683-2CEF-3C48-A1F0-D50E08407A11}" type="presOf" srcId="{E55DA0D7-F44A-4C66-9CD7-63BB1D8E4EDE}" destId="{963D3B79-2957-F24C-9351-142F6F47A57E}" srcOrd="1" destOrd="0" presId="urn:microsoft.com/office/officeart/2005/8/layout/list1"/>
    <dgm:cxn modelId="{FD1C129B-440A-A342-BF86-D521A72D0B7C}" type="presOf" srcId="{95BF3CA0-9E8F-4392-A9C3-54D0414C5963}" destId="{E8951062-E3AE-7E42-A629-D6290F50F519}" srcOrd="0" destOrd="0" presId="urn:microsoft.com/office/officeart/2005/8/layout/list1"/>
    <dgm:cxn modelId="{07F597BA-25D9-904C-AA69-F21BCB9FF2BD}" type="presOf" srcId="{C56F6677-DD5E-4C4E-B7A3-2E72FC361E75}" destId="{E0CDB634-6197-1741-868A-82817C693DF8}" srcOrd="1" destOrd="0" presId="urn:microsoft.com/office/officeart/2005/8/layout/list1"/>
    <dgm:cxn modelId="{57A437BC-EA10-462A-8B48-FB2858ED9B2F}" srcId="{866D8247-4F88-4AB9-BA10-DE595BF78DC7}" destId="{95BF3CA0-9E8F-4392-A9C3-54D0414C5963}" srcOrd="4" destOrd="0" parTransId="{1C6EBBA8-8D3C-4B5E-87F7-A83860C1A305}" sibTransId="{FAFFC520-9A93-4DC0-925B-F9414EC925F8}"/>
    <dgm:cxn modelId="{A17B1AC8-89EE-DF44-8106-BEA640B65B3B}" type="presOf" srcId="{84E33720-2954-4E99-B087-599575425E83}" destId="{B43C5EF0-30D2-1745-96A3-C01484AC48FD}" srcOrd="1" destOrd="0" presId="urn:microsoft.com/office/officeart/2005/8/layout/list1"/>
    <dgm:cxn modelId="{004232DF-006C-47E7-A096-B3CE7911E23A}" srcId="{866D8247-4F88-4AB9-BA10-DE595BF78DC7}" destId="{40D90BD2-FCAD-480B-A588-16BCDA5012C1}" srcOrd="0" destOrd="0" parTransId="{87595D08-52EE-469F-B805-16A0C0F030C7}" sibTransId="{374F98B3-E747-4E67-93AC-0E845095C79B}"/>
    <dgm:cxn modelId="{B4EEADE9-39C4-C648-AAD6-8EB0ADEFE2EE}" type="presOf" srcId="{89A3D2BB-E9F4-4CAC-9928-074835418CE6}" destId="{2DE5D821-50EC-894B-95BF-CA14DEEE551D}" srcOrd="0" destOrd="0" presId="urn:microsoft.com/office/officeart/2005/8/layout/list1"/>
    <dgm:cxn modelId="{09E6DFEB-1601-DF49-A5E7-E0D2D1292772}" type="presOf" srcId="{C56F6677-DD5E-4C4E-B7A3-2E72FC361E75}" destId="{84524CEE-99F7-F840-ACFA-C05DBE260BCF}" srcOrd="0" destOrd="0" presId="urn:microsoft.com/office/officeart/2005/8/layout/list1"/>
    <dgm:cxn modelId="{4C6D65EC-7686-CC42-9D88-99DD91F56A6F}" type="presOf" srcId="{95BF3CA0-9E8F-4392-A9C3-54D0414C5963}" destId="{D4C2DE30-EBB9-F248-96AF-3A74CEEFF028}" srcOrd="1" destOrd="0" presId="urn:microsoft.com/office/officeart/2005/8/layout/list1"/>
    <dgm:cxn modelId="{CC596FEF-4B5F-754D-915C-CA554D8D9869}" type="presOf" srcId="{84E33720-2954-4E99-B087-599575425E83}" destId="{BB11D739-3ACD-884C-9938-DC3DA6E23338}" srcOrd="0" destOrd="0" presId="urn:microsoft.com/office/officeart/2005/8/layout/list1"/>
    <dgm:cxn modelId="{724E45F8-7E42-41E2-A5B9-74786409D8F0}" srcId="{866D8247-4F88-4AB9-BA10-DE595BF78DC7}" destId="{89A3D2BB-E9F4-4CAC-9928-074835418CE6}" srcOrd="2" destOrd="0" parTransId="{223ADD1C-A687-459D-A997-3A95A2DC50BF}" sibTransId="{64C51246-E4ED-49D5-B8BF-1E3D2D6238EA}"/>
    <dgm:cxn modelId="{D2E6E8D2-9404-8147-AEDE-590301FF81BC}" type="presParOf" srcId="{F72E208E-A92C-9147-8268-6548F84C48A7}" destId="{221317FD-9C58-8941-A827-65CE09C19E56}" srcOrd="0" destOrd="0" presId="urn:microsoft.com/office/officeart/2005/8/layout/list1"/>
    <dgm:cxn modelId="{D7FD2CE8-9523-7D44-95E6-5A5203177D76}" type="presParOf" srcId="{221317FD-9C58-8941-A827-65CE09C19E56}" destId="{1BF1F027-77C9-594B-8190-900243D77335}" srcOrd="0" destOrd="0" presId="urn:microsoft.com/office/officeart/2005/8/layout/list1"/>
    <dgm:cxn modelId="{06AE4CAB-C75F-2B44-8A1C-B871451BF0B9}" type="presParOf" srcId="{221317FD-9C58-8941-A827-65CE09C19E56}" destId="{C76AB9D5-A5B0-C849-AFC8-D96C56E9B737}" srcOrd="1" destOrd="0" presId="urn:microsoft.com/office/officeart/2005/8/layout/list1"/>
    <dgm:cxn modelId="{761C2000-B801-9349-B097-2BCF5E573FB9}" type="presParOf" srcId="{F72E208E-A92C-9147-8268-6548F84C48A7}" destId="{004AC938-E1ED-F94D-95F8-B18F598CA0A1}" srcOrd="1" destOrd="0" presId="urn:microsoft.com/office/officeart/2005/8/layout/list1"/>
    <dgm:cxn modelId="{483CA5CF-DB5E-6743-A5AB-254B5D11BBE7}" type="presParOf" srcId="{F72E208E-A92C-9147-8268-6548F84C48A7}" destId="{245A9DE6-4E39-B346-A351-372555FA7698}" srcOrd="2" destOrd="0" presId="urn:microsoft.com/office/officeart/2005/8/layout/list1"/>
    <dgm:cxn modelId="{3BAF9CE0-7C31-134E-920D-D0CFD7FBEA43}" type="presParOf" srcId="{F72E208E-A92C-9147-8268-6548F84C48A7}" destId="{682E6CDA-966A-E445-B976-7A7A9A8A1FB6}" srcOrd="3" destOrd="0" presId="urn:microsoft.com/office/officeart/2005/8/layout/list1"/>
    <dgm:cxn modelId="{1C940711-586A-0A41-A85B-7F585C0F14E3}" type="presParOf" srcId="{F72E208E-A92C-9147-8268-6548F84C48A7}" destId="{31F1C98B-6015-A84F-941D-9A73AE3059B1}" srcOrd="4" destOrd="0" presId="urn:microsoft.com/office/officeart/2005/8/layout/list1"/>
    <dgm:cxn modelId="{923935E2-CB49-F245-969A-FDECF8FDB9BF}" type="presParOf" srcId="{31F1C98B-6015-A84F-941D-9A73AE3059B1}" destId="{84524CEE-99F7-F840-ACFA-C05DBE260BCF}" srcOrd="0" destOrd="0" presId="urn:microsoft.com/office/officeart/2005/8/layout/list1"/>
    <dgm:cxn modelId="{2D2C4551-A115-404C-88F6-62AD3C557A8D}" type="presParOf" srcId="{31F1C98B-6015-A84F-941D-9A73AE3059B1}" destId="{E0CDB634-6197-1741-868A-82817C693DF8}" srcOrd="1" destOrd="0" presId="urn:microsoft.com/office/officeart/2005/8/layout/list1"/>
    <dgm:cxn modelId="{C962A09B-FBE4-AD4C-BD5C-6683A2238AE5}" type="presParOf" srcId="{F72E208E-A92C-9147-8268-6548F84C48A7}" destId="{9C72F332-317B-5D4F-99EB-87D27B208EDE}" srcOrd="5" destOrd="0" presId="urn:microsoft.com/office/officeart/2005/8/layout/list1"/>
    <dgm:cxn modelId="{965D4FF0-884F-0E4C-AB13-A566D69DD568}" type="presParOf" srcId="{F72E208E-A92C-9147-8268-6548F84C48A7}" destId="{81D4401A-33D2-F240-B35E-C3B1025E7C37}" srcOrd="6" destOrd="0" presId="urn:microsoft.com/office/officeart/2005/8/layout/list1"/>
    <dgm:cxn modelId="{F8A24F69-1D0A-2544-81F4-890A7FB2EC4C}" type="presParOf" srcId="{F72E208E-A92C-9147-8268-6548F84C48A7}" destId="{99A1099E-C412-7E48-AF48-1673A79C0BDC}" srcOrd="7" destOrd="0" presId="urn:microsoft.com/office/officeart/2005/8/layout/list1"/>
    <dgm:cxn modelId="{39B1C54F-A8B6-504D-99CF-037461C64AA5}" type="presParOf" srcId="{F72E208E-A92C-9147-8268-6548F84C48A7}" destId="{9C635274-93A3-E249-9A2C-F01A302D85BC}" srcOrd="8" destOrd="0" presId="urn:microsoft.com/office/officeart/2005/8/layout/list1"/>
    <dgm:cxn modelId="{DBB6B728-788C-2643-86C3-BF66EB3AAC7C}" type="presParOf" srcId="{9C635274-93A3-E249-9A2C-F01A302D85BC}" destId="{2DE5D821-50EC-894B-95BF-CA14DEEE551D}" srcOrd="0" destOrd="0" presId="urn:microsoft.com/office/officeart/2005/8/layout/list1"/>
    <dgm:cxn modelId="{4D5ADE1D-B7AD-5244-A0D1-9097A13E1842}" type="presParOf" srcId="{9C635274-93A3-E249-9A2C-F01A302D85BC}" destId="{2CF57FE8-FE01-CE41-8190-406CDEBCC18D}" srcOrd="1" destOrd="0" presId="urn:microsoft.com/office/officeart/2005/8/layout/list1"/>
    <dgm:cxn modelId="{6FF34220-BA52-6847-8F02-36215C8D6546}" type="presParOf" srcId="{F72E208E-A92C-9147-8268-6548F84C48A7}" destId="{3C9B7FC6-4C58-AD40-9E55-0B2C01D361F1}" srcOrd="9" destOrd="0" presId="urn:microsoft.com/office/officeart/2005/8/layout/list1"/>
    <dgm:cxn modelId="{B8C4807E-323C-5F47-AF61-4D06E46F0695}" type="presParOf" srcId="{F72E208E-A92C-9147-8268-6548F84C48A7}" destId="{F0FD6B79-2DBB-A14F-AB29-E1E1515FDE60}" srcOrd="10" destOrd="0" presId="urn:microsoft.com/office/officeart/2005/8/layout/list1"/>
    <dgm:cxn modelId="{417876C3-E577-A444-9A35-75E1428667FA}" type="presParOf" srcId="{F72E208E-A92C-9147-8268-6548F84C48A7}" destId="{4C62EF3C-4416-C549-B77E-8D702F6CE5B3}" srcOrd="11" destOrd="0" presId="urn:microsoft.com/office/officeart/2005/8/layout/list1"/>
    <dgm:cxn modelId="{1029A8EF-E322-8346-8B3A-2BE78639C895}" type="presParOf" srcId="{F72E208E-A92C-9147-8268-6548F84C48A7}" destId="{AA5B01CA-C31A-D84A-97C9-6046EFBDCAD2}" srcOrd="12" destOrd="0" presId="urn:microsoft.com/office/officeart/2005/8/layout/list1"/>
    <dgm:cxn modelId="{6C0A17F4-FC46-3741-87D5-FC5B5660E0C8}" type="presParOf" srcId="{AA5B01CA-C31A-D84A-97C9-6046EFBDCAD2}" destId="{32C783FD-7471-DD4F-9041-17F55D2381D8}" srcOrd="0" destOrd="0" presId="urn:microsoft.com/office/officeart/2005/8/layout/list1"/>
    <dgm:cxn modelId="{90399061-EAD8-2C45-9E0B-B71CD4B7ADD8}" type="presParOf" srcId="{AA5B01CA-C31A-D84A-97C9-6046EFBDCAD2}" destId="{0E08E3A3-C79D-6C4A-A3CA-B0F412071325}" srcOrd="1" destOrd="0" presId="urn:microsoft.com/office/officeart/2005/8/layout/list1"/>
    <dgm:cxn modelId="{123F8CE5-AE9E-C34E-8593-750267810FFC}" type="presParOf" srcId="{F72E208E-A92C-9147-8268-6548F84C48A7}" destId="{724C0134-B577-0141-9DF7-545F9DFFF72B}" srcOrd="13" destOrd="0" presId="urn:microsoft.com/office/officeart/2005/8/layout/list1"/>
    <dgm:cxn modelId="{EA8F4FD7-7E9B-0442-AAC1-4D39F7DDA4EC}" type="presParOf" srcId="{F72E208E-A92C-9147-8268-6548F84C48A7}" destId="{DC1ABDBE-4514-8442-A67C-AD390057DB83}" srcOrd="14" destOrd="0" presId="urn:microsoft.com/office/officeart/2005/8/layout/list1"/>
    <dgm:cxn modelId="{47D52217-8F7C-5643-8EAF-F224B37C60AF}" type="presParOf" srcId="{F72E208E-A92C-9147-8268-6548F84C48A7}" destId="{E005CBAB-A868-1246-8F4E-16F5A907A2C2}" srcOrd="15" destOrd="0" presId="urn:microsoft.com/office/officeart/2005/8/layout/list1"/>
    <dgm:cxn modelId="{CD7A161F-D5C5-0244-B1E5-2441998E8B0B}" type="presParOf" srcId="{F72E208E-A92C-9147-8268-6548F84C48A7}" destId="{AE1614C3-211D-4D4A-9AE0-D5ACF8D0048A}" srcOrd="16" destOrd="0" presId="urn:microsoft.com/office/officeart/2005/8/layout/list1"/>
    <dgm:cxn modelId="{34E85873-809F-CD4C-B1BA-7DEA328F5401}" type="presParOf" srcId="{AE1614C3-211D-4D4A-9AE0-D5ACF8D0048A}" destId="{E8951062-E3AE-7E42-A629-D6290F50F519}" srcOrd="0" destOrd="0" presId="urn:microsoft.com/office/officeart/2005/8/layout/list1"/>
    <dgm:cxn modelId="{42AE8C14-EF2C-604C-BC7F-3404D827B99C}" type="presParOf" srcId="{AE1614C3-211D-4D4A-9AE0-D5ACF8D0048A}" destId="{D4C2DE30-EBB9-F248-96AF-3A74CEEFF028}" srcOrd="1" destOrd="0" presId="urn:microsoft.com/office/officeart/2005/8/layout/list1"/>
    <dgm:cxn modelId="{264AFD1B-6032-BC41-8710-3CAFBE64EC22}" type="presParOf" srcId="{F72E208E-A92C-9147-8268-6548F84C48A7}" destId="{A3B6BD91-67CC-4D44-9A8F-5EC9A9F48ADF}" srcOrd="17" destOrd="0" presId="urn:microsoft.com/office/officeart/2005/8/layout/list1"/>
    <dgm:cxn modelId="{FC2714BB-67D3-A447-989D-9DFED148F527}" type="presParOf" srcId="{F72E208E-A92C-9147-8268-6548F84C48A7}" destId="{FA2DB0F0-30BE-5D4F-A2A8-AB1F9F76C046}" srcOrd="18" destOrd="0" presId="urn:microsoft.com/office/officeart/2005/8/layout/list1"/>
    <dgm:cxn modelId="{CFE0D5AB-9858-7A4A-9636-7C32F952A012}" type="presParOf" srcId="{F72E208E-A92C-9147-8268-6548F84C48A7}" destId="{4337A4D7-BB5A-194D-A734-76A8618D98BD}" srcOrd="19" destOrd="0" presId="urn:microsoft.com/office/officeart/2005/8/layout/list1"/>
    <dgm:cxn modelId="{9DC2D14F-9F6B-484A-9241-40C0B61A2293}" type="presParOf" srcId="{F72E208E-A92C-9147-8268-6548F84C48A7}" destId="{D32AAF67-AD6C-1644-9B56-5D8BCE8381C6}" srcOrd="20" destOrd="0" presId="urn:microsoft.com/office/officeart/2005/8/layout/list1"/>
    <dgm:cxn modelId="{31E1C067-E97D-8F42-BBF8-4D4493B725F6}" type="presParOf" srcId="{D32AAF67-AD6C-1644-9B56-5D8BCE8381C6}" destId="{460923B2-5549-F647-9760-1CC7C71067E3}" srcOrd="0" destOrd="0" presId="urn:microsoft.com/office/officeart/2005/8/layout/list1"/>
    <dgm:cxn modelId="{06BA8DB8-2CE0-1346-A2AC-1B7FFF361CB0}" type="presParOf" srcId="{D32AAF67-AD6C-1644-9B56-5D8BCE8381C6}" destId="{963D3B79-2957-F24C-9351-142F6F47A57E}" srcOrd="1" destOrd="0" presId="urn:microsoft.com/office/officeart/2005/8/layout/list1"/>
    <dgm:cxn modelId="{ED468C49-3232-B347-938E-24676FC26E24}" type="presParOf" srcId="{F72E208E-A92C-9147-8268-6548F84C48A7}" destId="{43E4F9AB-8DF1-1B4A-9EA7-8AF22C376B92}" srcOrd="21" destOrd="0" presId="urn:microsoft.com/office/officeart/2005/8/layout/list1"/>
    <dgm:cxn modelId="{56EE5DFD-15F0-5A44-AE34-0D2A6478590D}" type="presParOf" srcId="{F72E208E-A92C-9147-8268-6548F84C48A7}" destId="{D066FBD5-57D8-A940-8B50-45C5EE2E3282}" srcOrd="22" destOrd="0" presId="urn:microsoft.com/office/officeart/2005/8/layout/list1"/>
    <dgm:cxn modelId="{811D03EA-A223-0A4E-986B-0CACBACF3DDF}" type="presParOf" srcId="{F72E208E-A92C-9147-8268-6548F84C48A7}" destId="{89D2F6F5-7A87-DA4C-81F3-0CFA4DA70FB5}" srcOrd="23" destOrd="0" presId="urn:microsoft.com/office/officeart/2005/8/layout/list1"/>
    <dgm:cxn modelId="{3895607F-B4E2-5445-906D-EE892BBBD0E0}" type="presParOf" srcId="{F72E208E-A92C-9147-8268-6548F84C48A7}" destId="{8A761AC3-EDFE-8648-9935-5F5ED77F44D8}" srcOrd="24" destOrd="0" presId="urn:microsoft.com/office/officeart/2005/8/layout/list1"/>
    <dgm:cxn modelId="{8DABFD10-BA7C-DC4E-8B89-9D99C6C46176}" type="presParOf" srcId="{8A761AC3-EDFE-8648-9935-5F5ED77F44D8}" destId="{BB11D739-3ACD-884C-9938-DC3DA6E23338}" srcOrd="0" destOrd="0" presId="urn:microsoft.com/office/officeart/2005/8/layout/list1"/>
    <dgm:cxn modelId="{9A60ECAB-6514-4D4A-AACA-F04AE6013C8F}" type="presParOf" srcId="{8A761AC3-EDFE-8648-9935-5F5ED77F44D8}" destId="{B43C5EF0-30D2-1745-96A3-C01484AC48FD}" srcOrd="1" destOrd="0" presId="urn:microsoft.com/office/officeart/2005/8/layout/list1"/>
    <dgm:cxn modelId="{AB8AA770-9720-F441-B4EA-074C6ACD2DA0}" type="presParOf" srcId="{F72E208E-A92C-9147-8268-6548F84C48A7}" destId="{AEB894E7-F288-114E-98C8-0EE0F4DC870F}" srcOrd="25" destOrd="0" presId="urn:microsoft.com/office/officeart/2005/8/layout/list1"/>
    <dgm:cxn modelId="{D9CCE761-36F2-A24E-8D86-DEC51F83B2FB}" type="presParOf" srcId="{F72E208E-A92C-9147-8268-6548F84C48A7}" destId="{BFE226DD-5E19-9E4B-BEFD-3B4E3A0F25F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C5EB9B-3A77-4CE3-B64E-755D011348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EF7E413-077A-4521-A97D-4F5FDEF49593}">
      <dgm:prSet/>
      <dgm:spPr/>
      <dgm:t>
        <a:bodyPr/>
        <a:lstStyle/>
        <a:p>
          <a:r>
            <a:rPr lang="en-US"/>
            <a:t>Client queries the registry</a:t>
          </a:r>
        </a:p>
      </dgm:t>
    </dgm:pt>
    <dgm:pt modelId="{7CF45B28-ED43-45A9-A9C0-B0BDFA64ECAE}" type="parTrans" cxnId="{45639D51-DD62-49AE-B188-DB1A4041C68F}">
      <dgm:prSet/>
      <dgm:spPr/>
      <dgm:t>
        <a:bodyPr/>
        <a:lstStyle/>
        <a:p>
          <a:endParaRPr lang="en-US"/>
        </a:p>
      </dgm:t>
    </dgm:pt>
    <dgm:pt modelId="{0667293A-1ABB-47FB-81A6-142BD124A54E}" type="sibTrans" cxnId="{45639D51-DD62-49AE-B188-DB1A4041C68F}">
      <dgm:prSet/>
      <dgm:spPr/>
      <dgm:t>
        <a:bodyPr/>
        <a:lstStyle/>
        <a:p>
          <a:endParaRPr lang="en-US"/>
        </a:p>
      </dgm:t>
    </dgm:pt>
    <dgm:pt modelId="{8CAC8155-D03A-4C97-BC15-292E512BD602}">
      <dgm:prSet/>
      <dgm:spPr/>
      <dgm:t>
        <a:bodyPr/>
        <a:lstStyle/>
        <a:p>
          <a:r>
            <a:rPr lang="en-US"/>
            <a:t>Load balances the commands or queries</a:t>
          </a:r>
        </a:p>
      </dgm:t>
    </dgm:pt>
    <dgm:pt modelId="{7EC4EEE7-A8BF-4DB7-85E4-FC9D625CCB60}" type="parTrans" cxnId="{0444EA59-75EC-46B9-A744-AAF65EC9F2CA}">
      <dgm:prSet/>
      <dgm:spPr/>
      <dgm:t>
        <a:bodyPr/>
        <a:lstStyle/>
        <a:p>
          <a:endParaRPr lang="en-US"/>
        </a:p>
      </dgm:t>
    </dgm:pt>
    <dgm:pt modelId="{9BA10902-8BB9-4D6D-A0BC-8FECE313104C}" type="sibTrans" cxnId="{0444EA59-75EC-46B9-A744-AAF65EC9F2CA}">
      <dgm:prSet/>
      <dgm:spPr/>
      <dgm:t>
        <a:bodyPr/>
        <a:lstStyle/>
        <a:p>
          <a:endParaRPr lang="en-US"/>
        </a:p>
      </dgm:t>
    </dgm:pt>
    <dgm:pt modelId="{332D263D-0370-42C4-8A13-2EFB7CCC33CC}">
      <dgm:prSet/>
      <dgm:spPr/>
      <dgm:t>
        <a:bodyPr/>
        <a:lstStyle/>
        <a:p>
          <a:r>
            <a:rPr lang="en-US"/>
            <a:t>Coupling between client and registry </a:t>
          </a:r>
        </a:p>
      </dgm:t>
    </dgm:pt>
    <dgm:pt modelId="{64420949-2381-4768-912C-E9DF85E2E95B}" type="parTrans" cxnId="{E06DF7B6-8798-4E62-B7AF-9CEBCB362BF3}">
      <dgm:prSet/>
      <dgm:spPr/>
      <dgm:t>
        <a:bodyPr/>
        <a:lstStyle/>
        <a:p>
          <a:endParaRPr lang="en-US"/>
        </a:p>
      </dgm:t>
    </dgm:pt>
    <dgm:pt modelId="{2886A7BF-9487-4BD2-BF69-85177B112E59}" type="sibTrans" cxnId="{E06DF7B6-8798-4E62-B7AF-9CEBCB362BF3}">
      <dgm:prSet/>
      <dgm:spPr/>
      <dgm:t>
        <a:bodyPr/>
        <a:lstStyle/>
        <a:p>
          <a:endParaRPr lang="en-US"/>
        </a:p>
      </dgm:t>
    </dgm:pt>
    <dgm:pt modelId="{1B4C68F0-CD1F-4B74-B24B-C228B6A4DF6D}">
      <dgm:prSet/>
      <dgm:spPr/>
      <dgm:t>
        <a:bodyPr/>
        <a:lstStyle/>
        <a:p>
          <a:r>
            <a:rPr lang="en-US"/>
            <a:t>Service Discovery library on every client. </a:t>
          </a:r>
        </a:p>
      </dgm:t>
    </dgm:pt>
    <dgm:pt modelId="{574C2A8A-83E5-4BA0-AB92-5D3D31534F81}" type="parTrans" cxnId="{830E29A8-01C6-4EF2-994C-3DD88225DBAB}">
      <dgm:prSet/>
      <dgm:spPr/>
      <dgm:t>
        <a:bodyPr/>
        <a:lstStyle/>
        <a:p>
          <a:endParaRPr lang="en-US"/>
        </a:p>
      </dgm:t>
    </dgm:pt>
    <dgm:pt modelId="{33618478-055F-4ACD-AF06-AC51A73BD918}" type="sibTrans" cxnId="{830E29A8-01C6-4EF2-994C-3DD88225DBAB}">
      <dgm:prSet/>
      <dgm:spPr/>
      <dgm:t>
        <a:bodyPr/>
        <a:lstStyle/>
        <a:p>
          <a:endParaRPr lang="en-US"/>
        </a:p>
      </dgm:t>
    </dgm:pt>
    <dgm:pt modelId="{77EED2D7-6CA1-41A6-9D53-58B8E432AE81}" type="pres">
      <dgm:prSet presAssocID="{D9C5EB9B-3A77-4CE3-B64E-755D0113486E}" presName="root" presStyleCnt="0">
        <dgm:presLayoutVars>
          <dgm:dir/>
          <dgm:resizeHandles val="exact"/>
        </dgm:presLayoutVars>
      </dgm:prSet>
      <dgm:spPr/>
    </dgm:pt>
    <dgm:pt modelId="{D47430A4-01B2-41C2-A31D-034F57BC0DA0}" type="pres">
      <dgm:prSet presAssocID="{CEF7E413-077A-4521-A97D-4F5FDEF49593}" presName="compNode" presStyleCnt="0"/>
      <dgm:spPr/>
    </dgm:pt>
    <dgm:pt modelId="{DB064FDF-1000-4311-AD6A-9DA212C8579D}" type="pres">
      <dgm:prSet presAssocID="{CEF7E413-077A-4521-A97D-4F5FDEF49593}" presName="bgRect" presStyleLbl="bgShp" presStyleIdx="0" presStyleCnt="4"/>
      <dgm:spPr/>
    </dgm:pt>
    <dgm:pt modelId="{AD4D87CA-420C-4275-88E9-DAE73B9F47D0}" type="pres">
      <dgm:prSet presAssocID="{CEF7E413-077A-4521-A97D-4F5FDEF495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1C25843-F22C-4411-9EA8-173273FBEE51}" type="pres">
      <dgm:prSet presAssocID="{CEF7E413-077A-4521-A97D-4F5FDEF49593}" presName="spaceRect" presStyleCnt="0"/>
      <dgm:spPr/>
    </dgm:pt>
    <dgm:pt modelId="{059D71DB-559E-4543-84FE-D172683D021B}" type="pres">
      <dgm:prSet presAssocID="{CEF7E413-077A-4521-A97D-4F5FDEF49593}" presName="parTx" presStyleLbl="revTx" presStyleIdx="0" presStyleCnt="4">
        <dgm:presLayoutVars>
          <dgm:chMax val="0"/>
          <dgm:chPref val="0"/>
        </dgm:presLayoutVars>
      </dgm:prSet>
      <dgm:spPr/>
    </dgm:pt>
    <dgm:pt modelId="{39969C99-276E-46A2-9B6E-02158847CFCB}" type="pres">
      <dgm:prSet presAssocID="{0667293A-1ABB-47FB-81A6-142BD124A54E}" presName="sibTrans" presStyleCnt="0"/>
      <dgm:spPr/>
    </dgm:pt>
    <dgm:pt modelId="{CBB414EF-7CC7-4E49-9F14-F158256FDC6F}" type="pres">
      <dgm:prSet presAssocID="{8CAC8155-D03A-4C97-BC15-292E512BD602}" presName="compNode" presStyleCnt="0"/>
      <dgm:spPr/>
    </dgm:pt>
    <dgm:pt modelId="{CAF01E74-A5B7-40F8-9766-9600DBE41026}" type="pres">
      <dgm:prSet presAssocID="{8CAC8155-D03A-4C97-BC15-292E512BD602}" presName="bgRect" presStyleLbl="bgShp" presStyleIdx="1" presStyleCnt="4"/>
      <dgm:spPr/>
    </dgm:pt>
    <dgm:pt modelId="{D0DE568A-3834-427C-B72E-03CD3314489B}" type="pres">
      <dgm:prSet presAssocID="{8CAC8155-D03A-4C97-BC15-292E512BD6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D6469DE-F790-41F3-8F0B-DF332C6BE4D9}" type="pres">
      <dgm:prSet presAssocID="{8CAC8155-D03A-4C97-BC15-292E512BD602}" presName="spaceRect" presStyleCnt="0"/>
      <dgm:spPr/>
    </dgm:pt>
    <dgm:pt modelId="{C9AA8B9C-1B0A-4DCC-B15D-8A56E891107E}" type="pres">
      <dgm:prSet presAssocID="{8CAC8155-D03A-4C97-BC15-292E512BD602}" presName="parTx" presStyleLbl="revTx" presStyleIdx="1" presStyleCnt="4">
        <dgm:presLayoutVars>
          <dgm:chMax val="0"/>
          <dgm:chPref val="0"/>
        </dgm:presLayoutVars>
      </dgm:prSet>
      <dgm:spPr/>
    </dgm:pt>
    <dgm:pt modelId="{266FBA28-BD5A-4182-AEDF-C83472CAA018}" type="pres">
      <dgm:prSet presAssocID="{9BA10902-8BB9-4D6D-A0BC-8FECE313104C}" presName="sibTrans" presStyleCnt="0"/>
      <dgm:spPr/>
    </dgm:pt>
    <dgm:pt modelId="{39158DCB-4111-4D3C-9AA0-A99D1DE5B5CB}" type="pres">
      <dgm:prSet presAssocID="{332D263D-0370-42C4-8A13-2EFB7CCC33CC}" presName="compNode" presStyleCnt="0"/>
      <dgm:spPr/>
    </dgm:pt>
    <dgm:pt modelId="{02FD2EC3-0F43-4832-83C4-9A0AF26431DC}" type="pres">
      <dgm:prSet presAssocID="{332D263D-0370-42C4-8A13-2EFB7CCC33CC}" presName="bgRect" presStyleLbl="bgShp" presStyleIdx="2" presStyleCnt="4"/>
      <dgm:spPr/>
    </dgm:pt>
    <dgm:pt modelId="{5CE302A2-6C93-4DA2-B670-98B2CE7109F8}" type="pres">
      <dgm:prSet presAssocID="{332D263D-0370-42C4-8A13-2EFB7CCC33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D61B9001-7F66-43D4-96BE-31328B73CCA4}" type="pres">
      <dgm:prSet presAssocID="{332D263D-0370-42C4-8A13-2EFB7CCC33CC}" presName="spaceRect" presStyleCnt="0"/>
      <dgm:spPr/>
    </dgm:pt>
    <dgm:pt modelId="{B252B852-51EA-4D51-9E39-F93BAECD3FBE}" type="pres">
      <dgm:prSet presAssocID="{332D263D-0370-42C4-8A13-2EFB7CCC33CC}" presName="parTx" presStyleLbl="revTx" presStyleIdx="2" presStyleCnt="4">
        <dgm:presLayoutVars>
          <dgm:chMax val="0"/>
          <dgm:chPref val="0"/>
        </dgm:presLayoutVars>
      </dgm:prSet>
      <dgm:spPr/>
    </dgm:pt>
    <dgm:pt modelId="{1A7CF95E-9B8F-420E-89FC-136A87C64308}" type="pres">
      <dgm:prSet presAssocID="{2886A7BF-9487-4BD2-BF69-85177B112E59}" presName="sibTrans" presStyleCnt="0"/>
      <dgm:spPr/>
    </dgm:pt>
    <dgm:pt modelId="{5953C3B6-4E56-4A0E-A574-1CC271248850}" type="pres">
      <dgm:prSet presAssocID="{1B4C68F0-CD1F-4B74-B24B-C228B6A4DF6D}" presName="compNode" presStyleCnt="0"/>
      <dgm:spPr/>
    </dgm:pt>
    <dgm:pt modelId="{79ED6B84-7C59-4486-99F3-17DCF1CE7241}" type="pres">
      <dgm:prSet presAssocID="{1B4C68F0-CD1F-4B74-B24B-C228B6A4DF6D}" presName="bgRect" presStyleLbl="bgShp" presStyleIdx="3" presStyleCnt="4"/>
      <dgm:spPr/>
    </dgm:pt>
    <dgm:pt modelId="{2439A17B-83A0-43D6-B3F3-8CB9E90D26CF}" type="pres">
      <dgm:prSet presAssocID="{1B4C68F0-CD1F-4B74-B24B-C228B6A4DF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"/>
        </a:ext>
      </dgm:extLst>
    </dgm:pt>
    <dgm:pt modelId="{BD3ECE86-C4A5-44E9-BFF4-8E0F4C7DDA46}" type="pres">
      <dgm:prSet presAssocID="{1B4C68F0-CD1F-4B74-B24B-C228B6A4DF6D}" presName="spaceRect" presStyleCnt="0"/>
      <dgm:spPr/>
    </dgm:pt>
    <dgm:pt modelId="{E3259AEA-5F27-47A3-8A31-B67BA0938ABC}" type="pres">
      <dgm:prSet presAssocID="{1B4C68F0-CD1F-4B74-B24B-C228B6A4DF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639D51-DD62-49AE-B188-DB1A4041C68F}" srcId="{D9C5EB9B-3A77-4CE3-B64E-755D0113486E}" destId="{CEF7E413-077A-4521-A97D-4F5FDEF49593}" srcOrd="0" destOrd="0" parTransId="{7CF45B28-ED43-45A9-A9C0-B0BDFA64ECAE}" sibTransId="{0667293A-1ABB-47FB-81A6-142BD124A54E}"/>
    <dgm:cxn modelId="{E011C454-A57F-443A-9D24-586697146DBF}" type="presOf" srcId="{CEF7E413-077A-4521-A97D-4F5FDEF49593}" destId="{059D71DB-559E-4543-84FE-D172683D021B}" srcOrd="0" destOrd="0" presId="urn:microsoft.com/office/officeart/2018/2/layout/IconVerticalSolidList"/>
    <dgm:cxn modelId="{0444EA59-75EC-46B9-A744-AAF65EC9F2CA}" srcId="{D9C5EB9B-3A77-4CE3-B64E-755D0113486E}" destId="{8CAC8155-D03A-4C97-BC15-292E512BD602}" srcOrd="1" destOrd="0" parTransId="{7EC4EEE7-A8BF-4DB7-85E4-FC9D625CCB60}" sibTransId="{9BA10902-8BB9-4D6D-A0BC-8FECE313104C}"/>
    <dgm:cxn modelId="{1F08DD6E-63F0-498C-A3A3-292CC8661C15}" type="presOf" srcId="{1B4C68F0-CD1F-4B74-B24B-C228B6A4DF6D}" destId="{E3259AEA-5F27-47A3-8A31-B67BA0938ABC}" srcOrd="0" destOrd="0" presId="urn:microsoft.com/office/officeart/2018/2/layout/IconVerticalSolidList"/>
    <dgm:cxn modelId="{F159DE8A-25A2-4E69-9698-2574C9B58BA5}" type="presOf" srcId="{8CAC8155-D03A-4C97-BC15-292E512BD602}" destId="{C9AA8B9C-1B0A-4DCC-B15D-8A56E891107E}" srcOrd="0" destOrd="0" presId="urn:microsoft.com/office/officeart/2018/2/layout/IconVerticalSolidList"/>
    <dgm:cxn modelId="{830E29A8-01C6-4EF2-994C-3DD88225DBAB}" srcId="{D9C5EB9B-3A77-4CE3-B64E-755D0113486E}" destId="{1B4C68F0-CD1F-4B74-B24B-C228B6A4DF6D}" srcOrd="3" destOrd="0" parTransId="{574C2A8A-83E5-4BA0-AB92-5D3D31534F81}" sibTransId="{33618478-055F-4ACD-AF06-AC51A73BD918}"/>
    <dgm:cxn modelId="{E06DF7B6-8798-4E62-B7AF-9CEBCB362BF3}" srcId="{D9C5EB9B-3A77-4CE3-B64E-755D0113486E}" destId="{332D263D-0370-42C4-8A13-2EFB7CCC33CC}" srcOrd="2" destOrd="0" parTransId="{64420949-2381-4768-912C-E9DF85E2E95B}" sibTransId="{2886A7BF-9487-4BD2-BF69-85177B112E59}"/>
    <dgm:cxn modelId="{5F34DAD9-9A6F-4190-97F6-AEE90A049A01}" type="presOf" srcId="{D9C5EB9B-3A77-4CE3-B64E-755D0113486E}" destId="{77EED2D7-6CA1-41A6-9D53-58B8E432AE81}" srcOrd="0" destOrd="0" presId="urn:microsoft.com/office/officeart/2018/2/layout/IconVerticalSolidList"/>
    <dgm:cxn modelId="{50517CDE-BE3D-4EA3-BC0C-53FBA4090900}" type="presOf" srcId="{332D263D-0370-42C4-8A13-2EFB7CCC33CC}" destId="{B252B852-51EA-4D51-9E39-F93BAECD3FBE}" srcOrd="0" destOrd="0" presId="urn:microsoft.com/office/officeart/2018/2/layout/IconVerticalSolidList"/>
    <dgm:cxn modelId="{348F422E-6AB2-4BBD-95A9-6A3409A00BF7}" type="presParOf" srcId="{77EED2D7-6CA1-41A6-9D53-58B8E432AE81}" destId="{D47430A4-01B2-41C2-A31D-034F57BC0DA0}" srcOrd="0" destOrd="0" presId="urn:microsoft.com/office/officeart/2018/2/layout/IconVerticalSolidList"/>
    <dgm:cxn modelId="{F80BB9E1-94A2-4203-8C7B-2627812E5386}" type="presParOf" srcId="{D47430A4-01B2-41C2-A31D-034F57BC0DA0}" destId="{DB064FDF-1000-4311-AD6A-9DA212C8579D}" srcOrd="0" destOrd="0" presId="urn:microsoft.com/office/officeart/2018/2/layout/IconVerticalSolidList"/>
    <dgm:cxn modelId="{F2F96880-1FB2-42D9-925C-6EEC819E06C9}" type="presParOf" srcId="{D47430A4-01B2-41C2-A31D-034F57BC0DA0}" destId="{AD4D87CA-420C-4275-88E9-DAE73B9F47D0}" srcOrd="1" destOrd="0" presId="urn:microsoft.com/office/officeart/2018/2/layout/IconVerticalSolidList"/>
    <dgm:cxn modelId="{332C95A4-5009-4625-A71E-C2360EFE84C3}" type="presParOf" srcId="{D47430A4-01B2-41C2-A31D-034F57BC0DA0}" destId="{71C25843-F22C-4411-9EA8-173273FBEE51}" srcOrd="2" destOrd="0" presId="urn:microsoft.com/office/officeart/2018/2/layout/IconVerticalSolidList"/>
    <dgm:cxn modelId="{0D1F7720-8C3B-4B3F-B2ED-147A628D502A}" type="presParOf" srcId="{D47430A4-01B2-41C2-A31D-034F57BC0DA0}" destId="{059D71DB-559E-4543-84FE-D172683D021B}" srcOrd="3" destOrd="0" presId="urn:microsoft.com/office/officeart/2018/2/layout/IconVerticalSolidList"/>
    <dgm:cxn modelId="{C1A29F6B-CD59-40DF-9F50-4565AA50BAAE}" type="presParOf" srcId="{77EED2D7-6CA1-41A6-9D53-58B8E432AE81}" destId="{39969C99-276E-46A2-9B6E-02158847CFCB}" srcOrd="1" destOrd="0" presId="urn:microsoft.com/office/officeart/2018/2/layout/IconVerticalSolidList"/>
    <dgm:cxn modelId="{5955FF4F-0414-413F-AC7F-BE8263AA0B09}" type="presParOf" srcId="{77EED2D7-6CA1-41A6-9D53-58B8E432AE81}" destId="{CBB414EF-7CC7-4E49-9F14-F158256FDC6F}" srcOrd="2" destOrd="0" presId="urn:microsoft.com/office/officeart/2018/2/layout/IconVerticalSolidList"/>
    <dgm:cxn modelId="{55ABF2C1-0F0F-4D6B-83F1-8E01B998D530}" type="presParOf" srcId="{CBB414EF-7CC7-4E49-9F14-F158256FDC6F}" destId="{CAF01E74-A5B7-40F8-9766-9600DBE41026}" srcOrd="0" destOrd="0" presId="urn:microsoft.com/office/officeart/2018/2/layout/IconVerticalSolidList"/>
    <dgm:cxn modelId="{D4235B90-E966-47B4-8D29-4303BDAA6702}" type="presParOf" srcId="{CBB414EF-7CC7-4E49-9F14-F158256FDC6F}" destId="{D0DE568A-3834-427C-B72E-03CD3314489B}" srcOrd="1" destOrd="0" presId="urn:microsoft.com/office/officeart/2018/2/layout/IconVerticalSolidList"/>
    <dgm:cxn modelId="{3AC42C62-1162-45CD-9FE8-4AB731DB11AA}" type="presParOf" srcId="{CBB414EF-7CC7-4E49-9F14-F158256FDC6F}" destId="{4D6469DE-F790-41F3-8F0B-DF332C6BE4D9}" srcOrd="2" destOrd="0" presId="urn:microsoft.com/office/officeart/2018/2/layout/IconVerticalSolidList"/>
    <dgm:cxn modelId="{F8E2B0E6-DF41-440D-A7F1-C936D4E8BDA9}" type="presParOf" srcId="{CBB414EF-7CC7-4E49-9F14-F158256FDC6F}" destId="{C9AA8B9C-1B0A-4DCC-B15D-8A56E891107E}" srcOrd="3" destOrd="0" presId="urn:microsoft.com/office/officeart/2018/2/layout/IconVerticalSolidList"/>
    <dgm:cxn modelId="{BAED1E96-637D-4EB3-BE7E-BD2C7AA96BB3}" type="presParOf" srcId="{77EED2D7-6CA1-41A6-9D53-58B8E432AE81}" destId="{266FBA28-BD5A-4182-AEDF-C83472CAA018}" srcOrd="3" destOrd="0" presId="urn:microsoft.com/office/officeart/2018/2/layout/IconVerticalSolidList"/>
    <dgm:cxn modelId="{3CC4651F-A1B3-4CF2-9E4E-CB96C976DDBA}" type="presParOf" srcId="{77EED2D7-6CA1-41A6-9D53-58B8E432AE81}" destId="{39158DCB-4111-4D3C-9AA0-A99D1DE5B5CB}" srcOrd="4" destOrd="0" presId="urn:microsoft.com/office/officeart/2018/2/layout/IconVerticalSolidList"/>
    <dgm:cxn modelId="{CFC4AE8B-DFB3-4796-A290-C0741302C3AB}" type="presParOf" srcId="{39158DCB-4111-4D3C-9AA0-A99D1DE5B5CB}" destId="{02FD2EC3-0F43-4832-83C4-9A0AF26431DC}" srcOrd="0" destOrd="0" presId="urn:microsoft.com/office/officeart/2018/2/layout/IconVerticalSolidList"/>
    <dgm:cxn modelId="{7DF31A1E-4919-4E4B-ADAB-38FEA16CC97A}" type="presParOf" srcId="{39158DCB-4111-4D3C-9AA0-A99D1DE5B5CB}" destId="{5CE302A2-6C93-4DA2-B670-98B2CE7109F8}" srcOrd="1" destOrd="0" presId="urn:microsoft.com/office/officeart/2018/2/layout/IconVerticalSolidList"/>
    <dgm:cxn modelId="{CBCA8727-35CD-480C-A7B5-D37B8ACD8391}" type="presParOf" srcId="{39158DCB-4111-4D3C-9AA0-A99D1DE5B5CB}" destId="{D61B9001-7F66-43D4-96BE-31328B73CCA4}" srcOrd="2" destOrd="0" presId="urn:microsoft.com/office/officeart/2018/2/layout/IconVerticalSolidList"/>
    <dgm:cxn modelId="{CD1252E4-C3F2-4C56-8506-AD8A29053F22}" type="presParOf" srcId="{39158DCB-4111-4D3C-9AA0-A99D1DE5B5CB}" destId="{B252B852-51EA-4D51-9E39-F93BAECD3FBE}" srcOrd="3" destOrd="0" presId="urn:microsoft.com/office/officeart/2018/2/layout/IconVerticalSolidList"/>
    <dgm:cxn modelId="{145BEF1D-CC04-47E0-BD1A-D25D721F99A8}" type="presParOf" srcId="{77EED2D7-6CA1-41A6-9D53-58B8E432AE81}" destId="{1A7CF95E-9B8F-420E-89FC-136A87C64308}" srcOrd="5" destOrd="0" presId="urn:microsoft.com/office/officeart/2018/2/layout/IconVerticalSolidList"/>
    <dgm:cxn modelId="{799C86C6-F440-444D-B9C2-F2A6BF17F487}" type="presParOf" srcId="{77EED2D7-6CA1-41A6-9D53-58B8E432AE81}" destId="{5953C3B6-4E56-4A0E-A574-1CC271248850}" srcOrd="6" destOrd="0" presId="urn:microsoft.com/office/officeart/2018/2/layout/IconVerticalSolidList"/>
    <dgm:cxn modelId="{92676DFA-B1BC-48CF-9C8A-BCC29A9B7AC3}" type="presParOf" srcId="{5953C3B6-4E56-4A0E-A574-1CC271248850}" destId="{79ED6B84-7C59-4486-99F3-17DCF1CE7241}" srcOrd="0" destOrd="0" presId="urn:microsoft.com/office/officeart/2018/2/layout/IconVerticalSolidList"/>
    <dgm:cxn modelId="{0C0699B1-E67B-4268-97D2-3628DF333B25}" type="presParOf" srcId="{5953C3B6-4E56-4A0E-A574-1CC271248850}" destId="{2439A17B-83A0-43D6-B3F3-8CB9E90D26CF}" srcOrd="1" destOrd="0" presId="urn:microsoft.com/office/officeart/2018/2/layout/IconVerticalSolidList"/>
    <dgm:cxn modelId="{DCB5C93C-35D0-4B86-8D3C-D48A4BC7013A}" type="presParOf" srcId="{5953C3B6-4E56-4A0E-A574-1CC271248850}" destId="{BD3ECE86-C4A5-44E9-BFF4-8E0F4C7DDA46}" srcOrd="2" destOrd="0" presId="urn:microsoft.com/office/officeart/2018/2/layout/IconVerticalSolidList"/>
    <dgm:cxn modelId="{1E6DCF11-5951-4EB6-8710-AAA71F0BE70F}" type="presParOf" srcId="{5953C3B6-4E56-4A0E-A574-1CC271248850}" destId="{E3259AEA-5F27-47A3-8A31-B67BA0938A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A525BF-BF12-4D9C-8781-E035DBF528F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4B8E86-422F-4318-9CA0-779C1FC4ED75}">
      <dgm:prSet/>
      <dgm:spPr/>
      <dgm:t>
        <a:bodyPr/>
        <a:lstStyle/>
        <a:p>
          <a:r>
            <a:rPr lang="en-US"/>
            <a:t>Clients do not need to have service discovery logic. </a:t>
          </a:r>
        </a:p>
      </dgm:t>
    </dgm:pt>
    <dgm:pt modelId="{01EC9FF5-8C9E-4432-8C83-7ABE25025E05}" type="parTrans" cxnId="{C6D672D6-01D8-4C49-AAF6-3A1CB18AD1B9}">
      <dgm:prSet/>
      <dgm:spPr/>
      <dgm:t>
        <a:bodyPr/>
        <a:lstStyle/>
        <a:p>
          <a:endParaRPr lang="en-US"/>
        </a:p>
      </dgm:t>
    </dgm:pt>
    <dgm:pt modelId="{515915A6-CAD9-4F3E-BF18-5BCEA9A2F196}" type="sibTrans" cxnId="{C6D672D6-01D8-4C49-AAF6-3A1CB18AD1B9}">
      <dgm:prSet/>
      <dgm:spPr/>
      <dgm:t>
        <a:bodyPr/>
        <a:lstStyle/>
        <a:p>
          <a:endParaRPr lang="en-US"/>
        </a:p>
      </dgm:t>
    </dgm:pt>
    <dgm:pt modelId="{C92CBF9D-F66B-4E9C-8B7B-2C53F917289E}">
      <dgm:prSet/>
      <dgm:spPr/>
      <dgm:t>
        <a:bodyPr/>
        <a:lstStyle/>
        <a:p>
          <a:r>
            <a:rPr lang="en-US"/>
            <a:t>High availability is required.</a:t>
          </a:r>
        </a:p>
      </dgm:t>
    </dgm:pt>
    <dgm:pt modelId="{C1674E0E-5D7C-4EDD-BE3A-8CF401733CFA}" type="parTrans" cxnId="{033E72E0-C2D9-4D5F-879F-F8072975A418}">
      <dgm:prSet/>
      <dgm:spPr/>
      <dgm:t>
        <a:bodyPr/>
        <a:lstStyle/>
        <a:p>
          <a:endParaRPr lang="en-US"/>
        </a:p>
      </dgm:t>
    </dgm:pt>
    <dgm:pt modelId="{611B0CA8-4E91-46E0-A665-924E419C8178}" type="sibTrans" cxnId="{033E72E0-C2D9-4D5F-879F-F8072975A418}">
      <dgm:prSet/>
      <dgm:spPr/>
      <dgm:t>
        <a:bodyPr/>
        <a:lstStyle/>
        <a:p>
          <a:endParaRPr lang="en-US"/>
        </a:p>
      </dgm:t>
    </dgm:pt>
    <dgm:pt modelId="{86694C10-D865-4D7E-AC8E-26152978AA8D}">
      <dgm:prSet/>
      <dgm:spPr/>
      <dgm:t>
        <a:bodyPr/>
        <a:lstStyle/>
        <a:p>
          <a:r>
            <a:rPr lang="en-US"/>
            <a:t>High Capacity as it would be bottler neck. </a:t>
          </a:r>
        </a:p>
      </dgm:t>
    </dgm:pt>
    <dgm:pt modelId="{93FF8D8F-A40E-4FD0-A3FC-2934F3511072}" type="parTrans" cxnId="{61F0801A-A0FC-497B-875F-25F8AAC246A1}">
      <dgm:prSet/>
      <dgm:spPr/>
      <dgm:t>
        <a:bodyPr/>
        <a:lstStyle/>
        <a:p>
          <a:endParaRPr lang="en-US"/>
        </a:p>
      </dgm:t>
    </dgm:pt>
    <dgm:pt modelId="{5DA5BD7B-6452-4839-9948-0F021C4EB0DF}" type="sibTrans" cxnId="{61F0801A-A0FC-497B-875F-25F8AAC246A1}">
      <dgm:prSet/>
      <dgm:spPr/>
      <dgm:t>
        <a:bodyPr/>
        <a:lstStyle/>
        <a:p>
          <a:endParaRPr lang="en-US"/>
        </a:p>
      </dgm:t>
    </dgm:pt>
    <dgm:pt modelId="{94393411-5E66-4E26-BA7D-8099A2A608BF}">
      <dgm:prSet/>
      <dgm:spPr/>
      <dgm:t>
        <a:bodyPr/>
        <a:lstStyle/>
        <a:p>
          <a:r>
            <a:rPr lang="en-US"/>
            <a:t>Ex. AWS Elastic Load Balancer</a:t>
          </a:r>
        </a:p>
      </dgm:t>
    </dgm:pt>
    <dgm:pt modelId="{C4FEF6BE-3B18-477D-9A41-4657D50320B9}" type="parTrans" cxnId="{DC2C7732-378F-4C1F-8CA3-9F39435916B5}">
      <dgm:prSet/>
      <dgm:spPr/>
      <dgm:t>
        <a:bodyPr/>
        <a:lstStyle/>
        <a:p>
          <a:endParaRPr lang="en-US"/>
        </a:p>
      </dgm:t>
    </dgm:pt>
    <dgm:pt modelId="{C89DC495-D086-494A-B4A8-EED96F9214E1}" type="sibTrans" cxnId="{DC2C7732-378F-4C1F-8CA3-9F39435916B5}">
      <dgm:prSet/>
      <dgm:spPr/>
      <dgm:t>
        <a:bodyPr/>
        <a:lstStyle/>
        <a:p>
          <a:endParaRPr lang="en-US"/>
        </a:p>
      </dgm:t>
    </dgm:pt>
    <dgm:pt modelId="{3BF549CA-18E0-CD43-8D33-16AE192DB97B}" type="pres">
      <dgm:prSet presAssocID="{15A525BF-BF12-4D9C-8781-E035DBF528F1}" presName="vert0" presStyleCnt="0">
        <dgm:presLayoutVars>
          <dgm:dir/>
          <dgm:animOne val="branch"/>
          <dgm:animLvl val="lvl"/>
        </dgm:presLayoutVars>
      </dgm:prSet>
      <dgm:spPr/>
    </dgm:pt>
    <dgm:pt modelId="{FFC6C0C0-B3E8-DF4D-9850-5CFFFD8F4B0A}" type="pres">
      <dgm:prSet presAssocID="{334B8E86-422F-4318-9CA0-779C1FC4ED75}" presName="thickLine" presStyleLbl="alignNode1" presStyleIdx="0" presStyleCnt="4"/>
      <dgm:spPr/>
    </dgm:pt>
    <dgm:pt modelId="{976B47CD-3535-AE4F-A256-CCA2BC6AE5AE}" type="pres">
      <dgm:prSet presAssocID="{334B8E86-422F-4318-9CA0-779C1FC4ED75}" presName="horz1" presStyleCnt="0"/>
      <dgm:spPr/>
    </dgm:pt>
    <dgm:pt modelId="{500EA6BD-8AFF-A14B-9DDE-9C87EFD73515}" type="pres">
      <dgm:prSet presAssocID="{334B8E86-422F-4318-9CA0-779C1FC4ED75}" presName="tx1" presStyleLbl="revTx" presStyleIdx="0" presStyleCnt="4"/>
      <dgm:spPr/>
    </dgm:pt>
    <dgm:pt modelId="{D5E5189A-8BB0-A440-90FF-8B8CAAECE728}" type="pres">
      <dgm:prSet presAssocID="{334B8E86-422F-4318-9CA0-779C1FC4ED75}" presName="vert1" presStyleCnt="0"/>
      <dgm:spPr/>
    </dgm:pt>
    <dgm:pt modelId="{B46E57F9-B4A1-7D4F-85BB-474361AE3FF8}" type="pres">
      <dgm:prSet presAssocID="{C92CBF9D-F66B-4E9C-8B7B-2C53F917289E}" presName="thickLine" presStyleLbl="alignNode1" presStyleIdx="1" presStyleCnt="4"/>
      <dgm:spPr/>
    </dgm:pt>
    <dgm:pt modelId="{503BFFD3-8E8A-FD4E-AEE3-7A6FD19782E2}" type="pres">
      <dgm:prSet presAssocID="{C92CBF9D-F66B-4E9C-8B7B-2C53F917289E}" presName="horz1" presStyleCnt="0"/>
      <dgm:spPr/>
    </dgm:pt>
    <dgm:pt modelId="{9988D75A-7DE4-874E-A67E-A744BAA51121}" type="pres">
      <dgm:prSet presAssocID="{C92CBF9D-F66B-4E9C-8B7B-2C53F917289E}" presName="tx1" presStyleLbl="revTx" presStyleIdx="1" presStyleCnt="4"/>
      <dgm:spPr/>
    </dgm:pt>
    <dgm:pt modelId="{C8CDD153-3967-244E-8160-38ADBE768A31}" type="pres">
      <dgm:prSet presAssocID="{C92CBF9D-F66B-4E9C-8B7B-2C53F917289E}" presName="vert1" presStyleCnt="0"/>
      <dgm:spPr/>
    </dgm:pt>
    <dgm:pt modelId="{AB5967B4-9835-894A-8766-077BD1837858}" type="pres">
      <dgm:prSet presAssocID="{86694C10-D865-4D7E-AC8E-26152978AA8D}" presName="thickLine" presStyleLbl="alignNode1" presStyleIdx="2" presStyleCnt="4"/>
      <dgm:spPr/>
    </dgm:pt>
    <dgm:pt modelId="{512C0707-3107-BC4F-B82B-98EFDE6969C9}" type="pres">
      <dgm:prSet presAssocID="{86694C10-D865-4D7E-AC8E-26152978AA8D}" presName="horz1" presStyleCnt="0"/>
      <dgm:spPr/>
    </dgm:pt>
    <dgm:pt modelId="{BB03E2E0-D398-F246-9492-8B54CE36865B}" type="pres">
      <dgm:prSet presAssocID="{86694C10-D865-4D7E-AC8E-26152978AA8D}" presName="tx1" presStyleLbl="revTx" presStyleIdx="2" presStyleCnt="4"/>
      <dgm:spPr/>
    </dgm:pt>
    <dgm:pt modelId="{47B60325-8C1D-E44D-8C92-881069DC5656}" type="pres">
      <dgm:prSet presAssocID="{86694C10-D865-4D7E-AC8E-26152978AA8D}" presName="vert1" presStyleCnt="0"/>
      <dgm:spPr/>
    </dgm:pt>
    <dgm:pt modelId="{C6F2E3E4-9C91-7C46-9C21-6A4D90771C7D}" type="pres">
      <dgm:prSet presAssocID="{94393411-5E66-4E26-BA7D-8099A2A608BF}" presName="thickLine" presStyleLbl="alignNode1" presStyleIdx="3" presStyleCnt="4"/>
      <dgm:spPr/>
    </dgm:pt>
    <dgm:pt modelId="{E6BA06E1-CA27-EA40-B8E8-72C0AB74DD68}" type="pres">
      <dgm:prSet presAssocID="{94393411-5E66-4E26-BA7D-8099A2A608BF}" presName="horz1" presStyleCnt="0"/>
      <dgm:spPr/>
    </dgm:pt>
    <dgm:pt modelId="{2FEFC3F4-94A7-9B4A-B7B1-D65BA8C21D73}" type="pres">
      <dgm:prSet presAssocID="{94393411-5E66-4E26-BA7D-8099A2A608BF}" presName="tx1" presStyleLbl="revTx" presStyleIdx="3" presStyleCnt="4"/>
      <dgm:spPr/>
    </dgm:pt>
    <dgm:pt modelId="{1D12144F-8AC9-BF4F-9B27-2F6F2A1FD58B}" type="pres">
      <dgm:prSet presAssocID="{94393411-5E66-4E26-BA7D-8099A2A608BF}" presName="vert1" presStyleCnt="0"/>
      <dgm:spPr/>
    </dgm:pt>
  </dgm:ptLst>
  <dgm:cxnLst>
    <dgm:cxn modelId="{61F0801A-A0FC-497B-875F-25F8AAC246A1}" srcId="{15A525BF-BF12-4D9C-8781-E035DBF528F1}" destId="{86694C10-D865-4D7E-AC8E-26152978AA8D}" srcOrd="2" destOrd="0" parTransId="{93FF8D8F-A40E-4FD0-A3FC-2934F3511072}" sibTransId="{5DA5BD7B-6452-4839-9948-0F021C4EB0DF}"/>
    <dgm:cxn modelId="{C0F1C727-1D7C-F541-A78D-8954D5B8CBFE}" type="presOf" srcId="{86694C10-D865-4D7E-AC8E-26152978AA8D}" destId="{BB03E2E0-D398-F246-9492-8B54CE36865B}" srcOrd="0" destOrd="0" presId="urn:microsoft.com/office/officeart/2008/layout/LinedList"/>
    <dgm:cxn modelId="{DC2C7732-378F-4C1F-8CA3-9F39435916B5}" srcId="{15A525BF-BF12-4D9C-8781-E035DBF528F1}" destId="{94393411-5E66-4E26-BA7D-8099A2A608BF}" srcOrd="3" destOrd="0" parTransId="{C4FEF6BE-3B18-477D-9A41-4657D50320B9}" sibTransId="{C89DC495-D086-494A-B4A8-EED96F9214E1}"/>
    <dgm:cxn modelId="{9AAC0943-7A1E-CE4D-947C-E01A9C21C7A5}" type="presOf" srcId="{334B8E86-422F-4318-9CA0-779C1FC4ED75}" destId="{500EA6BD-8AFF-A14B-9DDE-9C87EFD73515}" srcOrd="0" destOrd="0" presId="urn:microsoft.com/office/officeart/2008/layout/LinedList"/>
    <dgm:cxn modelId="{46B1695E-C077-3943-A52C-C0ECFFD0297C}" type="presOf" srcId="{94393411-5E66-4E26-BA7D-8099A2A608BF}" destId="{2FEFC3F4-94A7-9B4A-B7B1-D65BA8C21D73}" srcOrd="0" destOrd="0" presId="urn:microsoft.com/office/officeart/2008/layout/LinedList"/>
    <dgm:cxn modelId="{2040066A-8BFA-E546-8693-C50E63A4D4F4}" type="presOf" srcId="{C92CBF9D-F66B-4E9C-8B7B-2C53F917289E}" destId="{9988D75A-7DE4-874E-A67E-A744BAA51121}" srcOrd="0" destOrd="0" presId="urn:microsoft.com/office/officeart/2008/layout/LinedList"/>
    <dgm:cxn modelId="{F0DA5FA1-7813-C14E-81F5-7005BB8C0149}" type="presOf" srcId="{15A525BF-BF12-4D9C-8781-E035DBF528F1}" destId="{3BF549CA-18E0-CD43-8D33-16AE192DB97B}" srcOrd="0" destOrd="0" presId="urn:microsoft.com/office/officeart/2008/layout/LinedList"/>
    <dgm:cxn modelId="{C6D672D6-01D8-4C49-AAF6-3A1CB18AD1B9}" srcId="{15A525BF-BF12-4D9C-8781-E035DBF528F1}" destId="{334B8E86-422F-4318-9CA0-779C1FC4ED75}" srcOrd="0" destOrd="0" parTransId="{01EC9FF5-8C9E-4432-8C83-7ABE25025E05}" sibTransId="{515915A6-CAD9-4F3E-BF18-5BCEA9A2F196}"/>
    <dgm:cxn modelId="{033E72E0-C2D9-4D5F-879F-F8072975A418}" srcId="{15A525BF-BF12-4D9C-8781-E035DBF528F1}" destId="{C92CBF9D-F66B-4E9C-8B7B-2C53F917289E}" srcOrd="1" destOrd="0" parTransId="{C1674E0E-5D7C-4EDD-BE3A-8CF401733CFA}" sibTransId="{611B0CA8-4E91-46E0-A665-924E419C8178}"/>
    <dgm:cxn modelId="{E4C946BF-EF38-DE49-840E-5340CA374DB9}" type="presParOf" srcId="{3BF549CA-18E0-CD43-8D33-16AE192DB97B}" destId="{FFC6C0C0-B3E8-DF4D-9850-5CFFFD8F4B0A}" srcOrd="0" destOrd="0" presId="urn:microsoft.com/office/officeart/2008/layout/LinedList"/>
    <dgm:cxn modelId="{2F134F9A-4A79-484F-92C0-E6D9F706A30C}" type="presParOf" srcId="{3BF549CA-18E0-CD43-8D33-16AE192DB97B}" destId="{976B47CD-3535-AE4F-A256-CCA2BC6AE5AE}" srcOrd="1" destOrd="0" presId="urn:microsoft.com/office/officeart/2008/layout/LinedList"/>
    <dgm:cxn modelId="{3237033A-E46B-5D45-9BD1-04ECD1CB9DEE}" type="presParOf" srcId="{976B47CD-3535-AE4F-A256-CCA2BC6AE5AE}" destId="{500EA6BD-8AFF-A14B-9DDE-9C87EFD73515}" srcOrd="0" destOrd="0" presId="urn:microsoft.com/office/officeart/2008/layout/LinedList"/>
    <dgm:cxn modelId="{FBC0D9E1-9A81-7443-A97C-CD2A1CCAEC4A}" type="presParOf" srcId="{976B47CD-3535-AE4F-A256-CCA2BC6AE5AE}" destId="{D5E5189A-8BB0-A440-90FF-8B8CAAECE728}" srcOrd="1" destOrd="0" presId="urn:microsoft.com/office/officeart/2008/layout/LinedList"/>
    <dgm:cxn modelId="{B82DB6CA-7BA5-4442-BE72-4502749FF9AA}" type="presParOf" srcId="{3BF549CA-18E0-CD43-8D33-16AE192DB97B}" destId="{B46E57F9-B4A1-7D4F-85BB-474361AE3FF8}" srcOrd="2" destOrd="0" presId="urn:microsoft.com/office/officeart/2008/layout/LinedList"/>
    <dgm:cxn modelId="{23B64C32-01E5-A84A-97B4-FF3CD2CC6D9C}" type="presParOf" srcId="{3BF549CA-18E0-CD43-8D33-16AE192DB97B}" destId="{503BFFD3-8E8A-FD4E-AEE3-7A6FD19782E2}" srcOrd="3" destOrd="0" presId="urn:microsoft.com/office/officeart/2008/layout/LinedList"/>
    <dgm:cxn modelId="{5EAA96E2-50D9-C34A-9C0B-FF5A899E0BF0}" type="presParOf" srcId="{503BFFD3-8E8A-FD4E-AEE3-7A6FD19782E2}" destId="{9988D75A-7DE4-874E-A67E-A744BAA51121}" srcOrd="0" destOrd="0" presId="urn:microsoft.com/office/officeart/2008/layout/LinedList"/>
    <dgm:cxn modelId="{CC69019C-7C52-7441-BCFA-5B0C940781C1}" type="presParOf" srcId="{503BFFD3-8E8A-FD4E-AEE3-7A6FD19782E2}" destId="{C8CDD153-3967-244E-8160-38ADBE768A31}" srcOrd="1" destOrd="0" presId="urn:microsoft.com/office/officeart/2008/layout/LinedList"/>
    <dgm:cxn modelId="{A8C0C693-E85A-1248-A5D6-08BEB23D2B53}" type="presParOf" srcId="{3BF549CA-18E0-CD43-8D33-16AE192DB97B}" destId="{AB5967B4-9835-894A-8766-077BD1837858}" srcOrd="4" destOrd="0" presId="urn:microsoft.com/office/officeart/2008/layout/LinedList"/>
    <dgm:cxn modelId="{B238E757-6802-AC4C-B938-7A40E74649DE}" type="presParOf" srcId="{3BF549CA-18E0-CD43-8D33-16AE192DB97B}" destId="{512C0707-3107-BC4F-B82B-98EFDE6969C9}" srcOrd="5" destOrd="0" presId="urn:microsoft.com/office/officeart/2008/layout/LinedList"/>
    <dgm:cxn modelId="{CCE7EF13-5A98-E342-9003-8FDB0288BD42}" type="presParOf" srcId="{512C0707-3107-BC4F-B82B-98EFDE6969C9}" destId="{BB03E2E0-D398-F246-9492-8B54CE36865B}" srcOrd="0" destOrd="0" presId="urn:microsoft.com/office/officeart/2008/layout/LinedList"/>
    <dgm:cxn modelId="{9CD72805-CE70-9048-B383-005576FE25AA}" type="presParOf" srcId="{512C0707-3107-BC4F-B82B-98EFDE6969C9}" destId="{47B60325-8C1D-E44D-8C92-881069DC5656}" srcOrd="1" destOrd="0" presId="urn:microsoft.com/office/officeart/2008/layout/LinedList"/>
    <dgm:cxn modelId="{7B8280A9-4E02-CB4B-A005-BF2873A81D48}" type="presParOf" srcId="{3BF549CA-18E0-CD43-8D33-16AE192DB97B}" destId="{C6F2E3E4-9C91-7C46-9C21-6A4D90771C7D}" srcOrd="6" destOrd="0" presId="urn:microsoft.com/office/officeart/2008/layout/LinedList"/>
    <dgm:cxn modelId="{46577EE8-735D-574C-946D-36002EB83885}" type="presParOf" srcId="{3BF549CA-18E0-CD43-8D33-16AE192DB97B}" destId="{E6BA06E1-CA27-EA40-B8E8-72C0AB74DD68}" srcOrd="7" destOrd="0" presId="urn:microsoft.com/office/officeart/2008/layout/LinedList"/>
    <dgm:cxn modelId="{6EDFFFD1-17B9-F04A-8A6A-50A4383CCE77}" type="presParOf" srcId="{E6BA06E1-CA27-EA40-B8E8-72C0AB74DD68}" destId="{2FEFC3F4-94A7-9B4A-B7B1-D65BA8C21D73}" srcOrd="0" destOrd="0" presId="urn:microsoft.com/office/officeart/2008/layout/LinedList"/>
    <dgm:cxn modelId="{ABE65B92-B4D6-4E41-A471-FC61435562B8}" type="presParOf" srcId="{E6BA06E1-CA27-EA40-B8E8-72C0AB74DD68}" destId="{1D12144F-8AC9-BF4F-9B27-2F6F2A1FD5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FC5158-F40B-402C-8D87-E971C5C430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7D3136-F89D-403D-8443-77A0F9CA9D5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Querying data from multiple services </a:t>
          </a:r>
          <a:endParaRPr lang="en-US" dirty="0"/>
        </a:p>
      </dgm:t>
    </dgm:pt>
    <dgm:pt modelId="{85F2713A-0101-4C4D-81A0-D20E7D6219C2}" type="parTrans" cxnId="{DD04CFD9-6065-431C-A7A7-B2DB97CC34F4}">
      <dgm:prSet/>
      <dgm:spPr/>
      <dgm:t>
        <a:bodyPr/>
        <a:lstStyle/>
        <a:p>
          <a:endParaRPr lang="en-US"/>
        </a:p>
      </dgm:t>
    </dgm:pt>
    <dgm:pt modelId="{AD3B5778-78F6-4D22-BF5A-B42126533190}" type="sibTrans" cxnId="{DD04CFD9-6065-431C-A7A7-B2DB97CC34F4}">
      <dgm:prSet/>
      <dgm:spPr/>
      <dgm:t>
        <a:bodyPr/>
        <a:lstStyle/>
        <a:p>
          <a:endParaRPr lang="en-US"/>
        </a:p>
      </dgm:t>
    </dgm:pt>
    <dgm:pt modelId="{9C2FE708-62BD-44E9-9ED0-69231820817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findOrder() </a:t>
          </a:r>
          <a:endParaRPr lang="en-US"/>
        </a:p>
      </dgm:t>
    </dgm:pt>
    <dgm:pt modelId="{1EC76009-6F77-4C42-9596-3F9FCFCE85A4}" type="parTrans" cxnId="{5E1330CD-313F-4391-9B02-8E139382CA27}">
      <dgm:prSet/>
      <dgm:spPr/>
      <dgm:t>
        <a:bodyPr/>
        <a:lstStyle/>
        <a:p>
          <a:endParaRPr lang="en-US"/>
        </a:p>
      </dgm:t>
    </dgm:pt>
    <dgm:pt modelId="{DCE5AF67-75DA-42BD-B5D4-701B4759D2FA}" type="sibTrans" cxnId="{5E1330CD-313F-4391-9B02-8E139382CA27}">
      <dgm:prSet/>
      <dgm:spPr/>
      <dgm:t>
        <a:bodyPr/>
        <a:lstStyle/>
        <a:p>
          <a:endParaRPr lang="en-US"/>
        </a:p>
      </dgm:t>
    </dgm:pt>
    <dgm:pt modelId="{6848E1AB-59BB-4B3F-AA8F-F05D22F2911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findOrderHistory()</a:t>
          </a:r>
          <a:endParaRPr lang="en-US"/>
        </a:p>
      </dgm:t>
    </dgm:pt>
    <dgm:pt modelId="{000063DE-53BC-4ED5-A8BE-738E75155E1F}" type="parTrans" cxnId="{475587F5-8E89-4F06-8FB0-B5A78B7A82FC}">
      <dgm:prSet/>
      <dgm:spPr/>
      <dgm:t>
        <a:bodyPr/>
        <a:lstStyle/>
        <a:p>
          <a:endParaRPr lang="en-US"/>
        </a:p>
      </dgm:t>
    </dgm:pt>
    <dgm:pt modelId="{62DA3BF8-5139-4255-B206-9611F70069EE}" type="sibTrans" cxnId="{475587F5-8E89-4F06-8FB0-B5A78B7A82FC}">
      <dgm:prSet/>
      <dgm:spPr/>
      <dgm:t>
        <a:bodyPr/>
        <a:lstStyle/>
        <a:p>
          <a:endParaRPr lang="en-US"/>
        </a:p>
      </dgm:t>
    </dgm:pt>
    <dgm:pt modelId="{2D0C4CE9-8928-4671-A270-0EC2D47924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In-memory join in composer. </a:t>
          </a:r>
          <a:endParaRPr lang="en-US"/>
        </a:p>
      </dgm:t>
    </dgm:pt>
    <dgm:pt modelId="{F0617C7E-F22F-4A70-B435-63B0D853855D}" type="parTrans" cxnId="{FEC91E6A-4EB3-4447-89A8-5BD88671CE35}">
      <dgm:prSet/>
      <dgm:spPr/>
      <dgm:t>
        <a:bodyPr/>
        <a:lstStyle/>
        <a:p>
          <a:endParaRPr lang="en-US"/>
        </a:p>
      </dgm:t>
    </dgm:pt>
    <dgm:pt modelId="{6D744ABB-0635-4101-BD4D-281F516EEABF}" type="sibTrans" cxnId="{FEC91E6A-4EB3-4447-89A8-5BD88671CE35}">
      <dgm:prSet/>
      <dgm:spPr/>
      <dgm:t>
        <a:bodyPr/>
        <a:lstStyle/>
        <a:p>
          <a:endParaRPr lang="en-US"/>
        </a:p>
      </dgm:t>
    </dgm:pt>
    <dgm:pt modelId="{5E886F48-2344-4DCF-83D4-CFCE6B839C6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Difficult to get efficient implementation of queries with: </a:t>
          </a:r>
          <a:endParaRPr lang="en-US"/>
        </a:p>
      </dgm:t>
    </dgm:pt>
    <dgm:pt modelId="{A53C1866-CC98-4FBD-BABD-D2024E70AAFF}" type="parTrans" cxnId="{055EAC40-B59E-4667-B36D-86B2D086ACC2}">
      <dgm:prSet/>
      <dgm:spPr/>
      <dgm:t>
        <a:bodyPr/>
        <a:lstStyle/>
        <a:p>
          <a:endParaRPr lang="en-US"/>
        </a:p>
      </dgm:t>
    </dgm:pt>
    <dgm:pt modelId="{6E8AF343-F4F3-48E5-9ECB-2F75CE5DAEDF}" type="sibTrans" cxnId="{055EAC40-B59E-4667-B36D-86B2D086ACC2}">
      <dgm:prSet/>
      <dgm:spPr/>
      <dgm:t>
        <a:bodyPr/>
        <a:lstStyle/>
        <a:p>
          <a:endParaRPr lang="en-US"/>
        </a:p>
      </dgm:t>
    </dgm:pt>
    <dgm:pt modelId="{3C84E165-DEFC-4EA8-9A2F-2BC9F9D3A5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Filtering</a:t>
          </a:r>
          <a:endParaRPr lang="en-US"/>
        </a:p>
      </dgm:t>
    </dgm:pt>
    <dgm:pt modelId="{2ADA8E28-EB6F-4ECA-A8AA-5E989452150B}" type="parTrans" cxnId="{5D927C2C-A510-450F-AA70-AAFACD1AAF8B}">
      <dgm:prSet/>
      <dgm:spPr/>
      <dgm:t>
        <a:bodyPr/>
        <a:lstStyle/>
        <a:p>
          <a:endParaRPr lang="en-US"/>
        </a:p>
      </dgm:t>
    </dgm:pt>
    <dgm:pt modelId="{6DC6B5C0-B793-4E91-9F62-2B775031BA1F}" type="sibTrans" cxnId="{5D927C2C-A510-450F-AA70-AAFACD1AAF8B}">
      <dgm:prSet/>
      <dgm:spPr/>
      <dgm:t>
        <a:bodyPr/>
        <a:lstStyle/>
        <a:p>
          <a:endParaRPr lang="en-US"/>
        </a:p>
      </dgm:t>
    </dgm:pt>
    <dgm:pt modelId="{4097EFE5-F406-4781-82C2-D52386CB7033}" type="pres">
      <dgm:prSet presAssocID="{45FC5158-F40B-402C-8D87-E971C5C4302A}" presName="root" presStyleCnt="0">
        <dgm:presLayoutVars>
          <dgm:dir/>
          <dgm:resizeHandles val="exact"/>
        </dgm:presLayoutVars>
      </dgm:prSet>
      <dgm:spPr/>
    </dgm:pt>
    <dgm:pt modelId="{6DC9170D-8EA6-42F5-8FD4-6EC8CF38983C}" type="pres">
      <dgm:prSet presAssocID="{5B7D3136-F89D-403D-8443-77A0F9CA9D57}" presName="compNode" presStyleCnt="0"/>
      <dgm:spPr/>
    </dgm:pt>
    <dgm:pt modelId="{335F58A8-0407-4BB7-9CC6-F1940A13FEBF}" type="pres">
      <dgm:prSet presAssocID="{5B7D3136-F89D-403D-8443-77A0F9CA9D57}" presName="bgRect" presStyleLbl="bgShp" presStyleIdx="0" presStyleCnt="3"/>
      <dgm:spPr/>
    </dgm:pt>
    <dgm:pt modelId="{6A0E94EC-602C-480F-8E5A-E9BEFBE8526D}" type="pres">
      <dgm:prSet presAssocID="{5B7D3136-F89D-403D-8443-77A0F9CA9D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37137A0-302E-404B-B5BD-C29787E63655}" type="pres">
      <dgm:prSet presAssocID="{5B7D3136-F89D-403D-8443-77A0F9CA9D57}" presName="spaceRect" presStyleCnt="0"/>
      <dgm:spPr/>
    </dgm:pt>
    <dgm:pt modelId="{454B77C6-5DDB-4EC7-8BEF-F4EF949FEEB7}" type="pres">
      <dgm:prSet presAssocID="{5B7D3136-F89D-403D-8443-77A0F9CA9D57}" presName="parTx" presStyleLbl="revTx" presStyleIdx="0" presStyleCnt="5">
        <dgm:presLayoutVars>
          <dgm:chMax val="0"/>
          <dgm:chPref val="0"/>
        </dgm:presLayoutVars>
      </dgm:prSet>
      <dgm:spPr/>
    </dgm:pt>
    <dgm:pt modelId="{812BABDD-DDDA-45F9-8F92-AE0AFBB5A003}" type="pres">
      <dgm:prSet presAssocID="{5B7D3136-F89D-403D-8443-77A0F9CA9D57}" presName="desTx" presStyleLbl="revTx" presStyleIdx="1" presStyleCnt="5">
        <dgm:presLayoutVars/>
      </dgm:prSet>
      <dgm:spPr/>
    </dgm:pt>
    <dgm:pt modelId="{1EF71F83-5C4C-4C11-8948-AC3208E244AA}" type="pres">
      <dgm:prSet presAssocID="{AD3B5778-78F6-4D22-BF5A-B42126533190}" presName="sibTrans" presStyleCnt="0"/>
      <dgm:spPr/>
    </dgm:pt>
    <dgm:pt modelId="{3E93A1D1-8836-4749-85B4-36FE0B26B5F6}" type="pres">
      <dgm:prSet presAssocID="{2D0C4CE9-8928-4671-A270-0EC2D4792453}" presName="compNode" presStyleCnt="0"/>
      <dgm:spPr/>
    </dgm:pt>
    <dgm:pt modelId="{F238EB3B-9478-4F2C-9172-9AE0D3F3A73B}" type="pres">
      <dgm:prSet presAssocID="{2D0C4CE9-8928-4671-A270-0EC2D4792453}" presName="bgRect" presStyleLbl="bgShp" presStyleIdx="1" presStyleCnt="3" custLinFactNeighborX="51167" custLinFactNeighborY="6643"/>
      <dgm:spPr/>
    </dgm:pt>
    <dgm:pt modelId="{59A2984A-8BD8-4020-8205-204780E072EB}" type="pres">
      <dgm:prSet presAssocID="{2D0C4CE9-8928-4671-A270-0EC2D47924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1C3422B9-BC9C-4FBA-A247-AF1F3E34346D}" type="pres">
      <dgm:prSet presAssocID="{2D0C4CE9-8928-4671-A270-0EC2D4792453}" presName="spaceRect" presStyleCnt="0"/>
      <dgm:spPr/>
    </dgm:pt>
    <dgm:pt modelId="{D01B213B-C395-46A0-8A9B-FAAE9D1DDC3A}" type="pres">
      <dgm:prSet presAssocID="{2D0C4CE9-8928-4671-A270-0EC2D4792453}" presName="parTx" presStyleLbl="revTx" presStyleIdx="2" presStyleCnt="5">
        <dgm:presLayoutVars>
          <dgm:chMax val="0"/>
          <dgm:chPref val="0"/>
        </dgm:presLayoutVars>
      </dgm:prSet>
      <dgm:spPr/>
    </dgm:pt>
    <dgm:pt modelId="{A45AB2B7-2E13-4B35-88A6-6CBCF8A392B7}" type="pres">
      <dgm:prSet presAssocID="{6D744ABB-0635-4101-BD4D-281F516EEABF}" presName="sibTrans" presStyleCnt="0"/>
      <dgm:spPr/>
    </dgm:pt>
    <dgm:pt modelId="{7907D09F-EAE4-4D2A-B359-017AE12D32E3}" type="pres">
      <dgm:prSet presAssocID="{5E886F48-2344-4DCF-83D4-CFCE6B839C6D}" presName="compNode" presStyleCnt="0"/>
      <dgm:spPr/>
    </dgm:pt>
    <dgm:pt modelId="{5399B881-19F8-460E-89FB-47342D6CC990}" type="pres">
      <dgm:prSet presAssocID="{5E886F48-2344-4DCF-83D4-CFCE6B839C6D}" presName="bgRect" presStyleLbl="bgShp" presStyleIdx="2" presStyleCnt="3"/>
      <dgm:spPr/>
    </dgm:pt>
    <dgm:pt modelId="{3F4710CC-7FDE-4DE4-B3B8-3C77D848D01E}" type="pres">
      <dgm:prSet presAssocID="{5E886F48-2344-4DCF-83D4-CFCE6B839C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699E030-360A-4585-AE46-31804726106B}" type="pres">
      <dgm:prSet presAssocID="{5E886F48-2344-4DCF-83D4-CFCE6B839C6D}" presName="spaceRect" presStyleCnt="0"/>
      <dgm:spPr/>
    </dgm:pt>
    <dgm:pt modelId="{78B1F2F2-1890-4707-8A96-785E144A4405}" type="pres">
      <dgm:prSet presAssocID="{5E886F48-2344-4DCF-83D4-CFCE6B839C6D}" presName="parTx" presStyleLbl="revTx" presStyleIdx="3" presStyleCnt="5">
        <dgm:presLayoutVars>
          <dgm:chMax val="0"/>
          <dgm:chPref val="0"/>
        </dgm:presLayoutVars>
      </dgm:prSet>
      <dgm:spPr/>
    </dgm:pt>
    <dgm:pt modelId="{A2E7C066-BE6C-4D69-8A60-1029E96DE8CA}" type="pres">
      <dgm:prSet presAssocID="{5E886F48-2344-4DCF-83D4-CFCE6B839C6D}" presName="desTx" presStyleLbl="revTx" presStyleIdx="4" presStyleCnt="5">
        <dgm:presLayoutVars/>
      </dgm:prSet>
      <dgm:spPr/>
    </dgm:pt>
  </dgm:ptLst>
  <dgm:cxnLst>
    <dgm:cxn modelId="{614D320C-3B0C-784D-B8C6-BB99F71ABF73}" type="presOf" srcId="{5B7D3136-F89D-403D-8443-77A0F9CA9D57}" destId="{454B77C6-5DDB-4EC7-8BEF-F4EF949FEEB7}" srcOrd="0" destOrd="0" presId="urn:microsoft.com/office/officeart/2018/2/layout/IconVerticalSolidList"/>
    <dgm:cxn modelId="{CA825017-5E1D-EF4B-8DF5-D88CB9B02B43}" type="presOf" srcId="{45FC5158-F40B-402C-8D87-E971C5C4302A}" destId="{4097EFE5-F406-4781-82C2-D52386CB7033}" srcOrd="0" destOrd="0" presId="urn:microsoft.com/office/officeart/2018/2/layout/IconVerticalSolidList"/>
    <dgm:cxn modelId="{5D927C2C-A510-450F-AA70-AAFACD1AAF8B}" srcId="{5E886F48-2344-4DCF-83D4-CFCE6B839C6D}" destId="{3C84E165-DEFC-4EA8-9A2F-2BC9F9D3A54B}" srcOrd="0" destOrd="0" parTransId="{2ADA8E28-EB6F-4ECA-A8AA-5E989452150B}" sibTransId="{6DC6B5C0-B793-4E91-9F62-2B775031BA1F}"/>
    <dgm:cxn modelId="{055EAC40-B59E-4667-B36D-86B2D086ACC2}" srcId="{45FC5158-F40B-402C-8D87-E971C5C4302A}" destId="{5E886F48-2344-4DCF-83D4-CFCE6B839C6D}" srcOrd="2" destOrd="0" parTransId="{A53C1866-CC98-4FBD-BABD-D2024E70AAFF}" sibTransId="{6E8AF343-F4F3-48E5-9ECB-2F75CE5DAEDF}"/>
    <dgm:cxn modelId="{B8EACE4F-D366-7540-868D-FA1C16A903DE}" type="presOf" srcId="{9C2FE708-62BD-44E9-9ED0-692318208170}" destId="{812BABDD-DDDA-45F9-8F92-AE0AFBB5A003}" srcOrd="0" destOrd="0" presId="urn:microsoft.com/office/officeart/2018/2/layout/IconVerticalSolidList"/>
    <dgm:cxn modelId="{FEC91E6A-4EB3-4447-89A8-5BD88671CE35}" srcId="{45FC5158-F40B-402C-8D87-E971C5C4302A}" destId="{2D0C4CE9-8928-4671-A270-0EC2D4792453}" srcOrd="1" destOrd="0" parTransId="{F0617C7E-F22F-4A70-B435-63B0D853855D}" sibTransId="{6D744ABB-0635-4101-BD4D-281F516EEABF}"/>
    <dgm:cxn modelId="{23260E6D-B5E6-5042-8418-C717F4EF6534}" type="presOf" srcId="{2D0C4CE9-8928-4671-A270-0EC2D4792453}" destId="{D01B213B-C395-46A0-8A9B-FAAE9D1DDC3A}" srcOrd="0" destOrd="0" presId="urn:microsoft.com/office/officeart/2018/2/layout/IconVerticalSolidList"/>
    <dgm:cxn modelId="{CB68ECA4-8C9D-C440-81BC-856CB2CC859A}" type="presOf" srcId="{6848E1AB-59BB-4B3F-AA8F-F05D22F2911E}" destId="{812BABDD-DDDA-45F9-8F92-AE0AFBB5A003}" srcOrd="0" destOrd="1" presId="urn:microsoft.com/office/officeart/2018/2/layout/IconVerticalSolidList"/>
    <dgm:cxn modelId="{1E932AB5-ECFB-554F-8F2C-0DD369E73BE3}" type="presOf" srcId="{5E886F48-2344-4DCF-83D4-CFCE6B839C6D}" destId="{78B1F2F2-1890-4707-8A96-785E144A4405}" srcOrd="0" destOrd="0" presId="urn:microsoft.com/office/officeart/2018/2/layout/IconVerticalSolidList"/>
    <dgm:cxn modelId="{5E1330CD-313F-4391-9B02-8E139382CA27}" srcId="{5B7D3136-F89D-403D-8443-77A0F9CA9D57}" destId="{9C2FE708-62BD-44E9-9ED0-692318208170}" srcOrd="0" destOrd="0" parTransId="{1EC76009-6F77-4C42-9596-3F9FCFCE85A4}" sibTransId="{DCE5AF67-75DA-42BD-B5D4-701B4759D2FA}"/>
    <dgm:cxn modelId="{C63E2DD1-7C4C-9D41-87EA-C272ABAF6137}" type="presOf" srcId="{3C84E165-DEFC-4EA8-9A2F-2BC9F9D3A54B}" destId="{A2E7C066-BE6C-4D69-8A60-1029E96DE8CA}" srcOrd="0" destOrd="0" presId="urn:microsoft.com/office/officeart/2018/2/layout/IconVerticalSolidList"/>
    <dgm:cxn modelId="{DD04CFD9-6065-431C-A7A7-B2DB97CC34F4}" srcId="{45FC5158-F40B-402C-8D87-E971C5C4302A}" destId="{5B7D3136-F89D-403D-8443-77A0F9CA9D57}" srcOrd="0" destOrd="0" parTransId="{85F2713A-0101-4C4D-81A0-D20E7D6219C2}" sibTransId="{AD3B5778-78F6-4D22-BF5A-B42126533190}"/>
    <dgm:cxn modelId="{475587F5-8E89-4F06-8FB0-B5A78B7A82FC}" srcId="{5B7D3136-F89D-403D-8443-77A0F9CA9D57}" destId="{6848E1AB-59BB-4B3F-AA8F-F05D22F2911E}" srcOrd="1" destOrd="0" parTransId="{000063DE-53BC-4ED5-A8BE-738E75155E1F}" sibTransId="{62DA3BF8-5139-4255-B206-9611F70069EE}"/>
    <dgm:cxn modelId="{2370A5F0-21DC-D144-90F2-23980519EB9E}" type="presParOf" srcId="{4097EFE5-F406-4781-82C2-D52386CB7033}" destId="{6DC9170D-8EA6-42F5-8FD4-6EC8CF38983C}" srcOrd="0" destOrd="0" presId="urn:microsoft.com/office/officeart/2018/2/layout/IconVerticalSolidList"/>
    <dgm:cxn modelId="{AA848B9B-DF56-7E4A-B861-F53A76D31731}" type="presParOf" srcId="{6DC9170D-8EA6-42F5-8FD4-6EC8CF38983C}" destId="{335F58A8-0407-4BB7-9CC6-F1940A13FEBF}" srcOrd="0" destOrd="0" presId="urn:microsoft.com/office/officeart/2018/2/layout/IconVerticalSolidList"/>
    <dgm:cxn modelId="{371339E5-68DC-814B-AF93-28052DCC4EF7}" type="presParOf" srcId="{6DC9170D-8EA6-42F5-8FD4-6EC8CF38983C}" destId="{6A0E94EC-602C-480F-8E5A-E9BEFBE8526D}" srcOrd="1" destOrd="0" presId="urn:microsoft.com/office/officeart/2018/2/layout/IconVerticalSolidList"/>
    <dgm:cxn modelId="{E53A71A4-EC64-1D4F-B56E-0EF42CB992FF}" type="presParOf" srcId="{6DC9170D-8EA6-42F5-8FD4-6EC8CF38983C}" destId="{B37137A0-302E-404B-B5BD-C29787E63655}" srcOrd="2" destOrd="0" presId="urn:microsoft.com/office/officeart/2018/2/layout/IconVerticalSolidList"/>
    <dgm:cxn modelId="{4D346885-F3BA-DB45-8125-891FF315D814}" type="presParOf" srcId="{6DC9170D-8EA6-42F5-8FD4-6EC8CF38983C}" destId="{454B77C6-5DDB-4EC7-8BEF-F4EF949FEEB7}" srcOrd="3" destOrd="0" presId="urn:microsoft.com/office/officeart/2018/2/layout/IconVerticalSolidList"/>
    <dgm:cxn modelId="{788DE3B3-736A-D14E-B2D3-82802498C633}" type="presParOf" srcId="{6DC9170D-8EA6-42F5-8FD4-6EC8CF38983C}" destId="{812BABDD-DDDA-45F9-8F92-AE0AFBB5A003}" srcOrd="4" destOrd="0" presId="urn:microsoft.com/office/officeart/2018/2/layout/IconVerticalSolidList"/>
    <dgm:cxn modelId="{6DA2D085-5334-D64F-9B73-464EEE4180A1}" type="presParOf" srcId="{4097EFE5-F406-4781-82C2-D52386CB7033}" destId="{1EF71F83-5C4C-4C11-8948-AC3208E244AA}" srcOrd="1" destOrd="0" presId="urn:microsoft.com/office/officeart/2018/2/layout/IconVerticalSolidList"/>
    <dgm:cxn modelId="{B574B1B7-834C-0E4B-A8C6-4667E3A96ED9}" type="presParOf" srcId="{4097EFE5-F406-4781-82C2-D52386CB7033}" destId="{3E93A1D1-8836-4749-85B4-36FE0B26B5F6}" srcOrd="2" destOrd="0" presId="urn:microsoft.com/office/officeart/2018/2/layout/IconVerticalSolidList"/>
    <dgm:cxn modelId="{EE329362-9E9A-C04E-8836-79070A6165F6}" type="presParOf" srcId="{3E93A1D1-8836-4749-85B4-36FE0B26B5F6}" destId="{F238EB3B-9478-4F2C-9172-9AE0D3F3A73B}" srcOrd="0" destOrd="0" presId="urn:microsoft.com/office/officeart/2018/2/layout/IconVerticalSolidList"/>
    <dgm:cxn modelId="{8377B157-7AD8-6940-B12E-2DEB17D3E66D}" type="presParOf" srcId="{3E93A1D1-8836-4749-85B4-36FE0B26B5F6}" destId="{59A2984A-8BD8-4020-8205-204780E072EB}" srcOrd="1" destOrd="0" presId="urn:microsoft.com/office/officeart/2018/2/layout/IconVerticalSolidList"/>
    <dgm:cxn modelId="{320D560C-09C0-B142-9D1C-18E28BB4BED5}" type="presParOf" srcId="{3E93A1D1-8836-4749-85B4-36FE0B26B5F6}" destId="{1C3422B9-BC9C-4FBA-A247-AF1F3E34346D}" srcOrd="2" destOrd="0" presId="urn:microsoft.com/office/officeart/2018/2/layout/IconVerticalSolidList"/>
    <dgm:cxn modelId="{8423C68C-5CF0-6F4C-99A3-0520A69D121D}" type="presParOf" srcId="{3E93A1D1-8836-4749-85B4-36FE0B26B5F6}" destId="{D01B213B-C395-46A0-8A9B-FAAE9D1DDC3A}" srcOrd="3" destOrd="0" presId="urn:microsoft.com/office/officeart/2018/2/layout/IconVerticalSolidList"/>
    <dgm:cxn modelId="{F5898890-DAC4-C64E-B69E-AD95A511A4BA}" type="presParOf" srcId="{4097EFE5-F406-4781-82C2-D52386CB7033}" destId="{A45AB2B7-2E13-4B35-88A6-6CBCF8A392B7}" srcOrd="3" destOrd="0" presId="urn:microsoft.com/office/officeart/2018/2/layout/IconVerticalSolidList"/>
    <dgm:cxn modelId="{86E76251-E8BA-CC47-A9CD-B8619852A94C}" type="presParOf" srcId="{4097EFE5-F406-4781-82C2-D52386CB7033}" destId="{7907D09F-EAE4-4D2A-B359-017AE12D32E3}" srcOrd="4" destOrd="0" presId="urn:microsoft.com/office/officeart/2018/2/layout/IconVerticalSolidList"/>
    <dgm:cxn modelId="{1A4795E6-2A31-3B4F-9B3D-D9E11F9FA48C}" type="presParOf" srcId="{7907D09F-EAE4-4D2A-B359-017AE12D32E3}" destId="{5399B881-19F8-460E-89FB-47342D6CC990}" srcOrd="0" destOrd="0" presId="urn:microsoft.com/office/officeart/2018/2/layout/IconVerticalSolidList"/>
    <dgm:cxn modelId="{96333AA2-C0F0-B24B-95B6-608326E1EC23}" type="presParOf" srcId="{7907D09F-EAE4-4D2A-B359-017AE12D32E3}" destId="{3F4710CC-7FDE-4DE4-B3B8-3C77D848D01E}" srcOrd="1" destOrd="0" presId="urn:microsoft.com/office/officeart/2018/2/layout/IconVerticalSolidList"/>
    <dgm:cxn modelId="{5195A442-7C15-DD42-AA95-D68B678B4ED9}" type="presParOf" srcId="{7907D09F-EAE4-4D2A-B359-017AE12D32E3}" destId="{B699E030-360A-4585-AE46-31804726106B}" srcOrd="2" destOrd="0" presId="urn:microsoft.com/office/officeart/2018/2/layout/IconVerticalSolidList"/>
    <dgm:cxn modelId="{B6375B04-EBDC-2B44-BCF5-0A2A67C9F157}" type="presParOf" srcId="{7907D09F-EAE4-4D2A-B359-017AE12D32E3}" destId="{78B1F2F2-1890-4707-8A96-785E144A4405}" srcOrd="3" destOrd="0" presId="urn:microsoft.com/office/officeart/2018/2/layout/IconVerticalSolidList"/>
    <dgm:cxn modelId="{49011858-88A3-3249-B365-A7BB5396B4BF}" type="presParOf" srcId="{7907D09F-EAE4-4D2A-B359-017AE12D32E3}" destId="{A2E7C066-BE6C-4D69-8A60-1029E96DE8C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D604A8-8C29-4CF5-861A-929A4AAB9B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1B7D8C-3A04-49AC-93B4-BF19537C5E79}">
      <dgm:prSet/>
      <dgm:spPr/>
      <dgm:t>
        <a:bodyPr/>
        <a:lstStyle/>
        <a:p>
          <a:r>
            <a:rPr lang="en-US"/>
            <a:t>Atomicity, Consistency, Durability but not isolation </a:t>
          </a:r>
        </a:p>
      </dgm:t>
    </dgm:pt>
    <dgm:pt modelId="{F320AFB9-E4F0-464E-8B29-BBAEA91DC953}" type="parTrans" cxnId="{D2661691-15BD-4F15-B219-11B7D3993C5A}">
      <dgm:prSet/>
      <dgm:spPr/>
      <dgm:t>
        <a:bodyPr/>
        <a:lstStyle/>
        <a:p>
          <a:endParaRPr lang="en-US"/>
        </a:p>
      </dgm:t>
    </dgm:pt>
    <dgm:pt modelId="{3B7064D4-962E-4C88-96D1-009FCE8B6502}" type="sibTrans" cxnId="{D2661691-15BD-4F15-B219-11B7D3993C5A}">
      <dgm:prSet/>
      <dgm:spPr/>
      <dgm:t>
        <a:bodyPr/>
        <a:lstStyle/>
        <a:p>
          <a:endParaRPr lang="en-US"/>
        </a:p>
      </dgm:t>
    </dgm:pt>
    <dgm:pt modelId="{122DC548-1397-4F97-90DD-9C184E23D38D}">
      <dgm:prSet/>
      <dgm:spPr/>
      <dgm:t>
        <a:bodyPr/>
        <a:lstStyle/>
        <a:p>
          <a:r>
            <a:rPr lang="en-US"/>
            <a:t>Dirty reads- Still not updated, Lost Updates- Cancel while processing. </a:t>
          </a:r>
        </a:p>
      </dgm:t>
    </dgm:pt>
    <dgm:pt modelId="{40149566-F881-4AB4-946F-B2AAC3C293FB}" type="parTrans" cxnId="{01E1C045-A598-4E03-9879-61EDF9D08802}">
      <dgm:prSet/>
      <dgm:spPr/>
      <dgm:t>
        <a:bodyPr/>
        <a:lstStyle/>
        <a:p>
          <a:endParaRPr lang="en-US"/>
        </a:p>
      </dgm:t>
    </dgm:pt>
    <dgm:pt modelId="{6797C704-65DA-4FED-9E2E-3A9F0E36F43E}" type="sibTrans" cxnId="{01E1C045-A598-4E03-9879-61EDF9D08802}">
      <dgm:prSet/>
      <dgm:spPr/>
      <dgm:t>
        <a:bodyPr/>
        <a:lstStyle/>
        <a:p>
          <a:endParaRPr lang="en-US"/>
        </a:p>
      </dgm:t>
    </dgm:pt>
    <dgm:pt modelId="{87288F83-7449-486B-AFCF-77659EC3661E}">
      <dgm:prSet/>
      <dgm:spPr/>
      <dgm:t>
        <a:bodyPr/>
        <a:lstStyle/>
        <a:p>
          <a:r>
            <a:rPr lang="en-US"/>
            <a:t>Countermeasures:</a:t>
          </a:r>
        </a:p>
      </dgm:t>
    </dgm:pt>
    <dgm:pt modelId="{4640194A-4B35-4CAB-BF9B-E901FE4F3090}" type="parTrans" cxnId="{533E2AEE-FC8F-46D2-8F70-E1CA03052C70}">
      <dgm:prSet/>
      <dgm:spPr/>
      <dgm:t>
        <a:bodyPr/>
        <a:lstStyle/>
        <a:p>
          <a:endParaRPr lang="en-US"/>
        </a:p>
      </dgm:t>
    </dgm:pt>
    <dgm:pt modelId="{44D3E3E4-571F-41C0-BD5E-28813F6CFDF1}" type="sibTrans" cxnId="{533E2AEE-FC8F-46D2-8F70-E1CA03052C70}">
      <dgm:prSet/>
      <dgm:spPr/>
      <dgm:t>
        <a:bodyPr/>
        <a:lstStyle/>
        <a:p>
          <a:endParaRPr lang="en-US"/>
        </a:p>
      </dgm:t>
    </dgm:pt>
    <dgm:pt modelId="{703D668D-C61C-4424-A61E-47435B0BCF70}">
      <dgm:prSet/>
      <dgm:spPr/>
      <dgm:t>
        <a:bodyPr/>
        <a:lstStyle/>
        <a:p>
          <a:r>
            <a:rPr lang="en-US"/>
            <a:t>Semantic Locks- Application level</a:t>
          </a:r>
        </a:p>
      </dgm:t>
    </dgm:pt>
    <dgm:pt modelId="{754795E8-7A8D-4D6A-83DE-0670523E0591}" type="parTrans" cxnId="{43760CD4-2DF9-48BC-90BD-409862C9D8A7}">
      <dgm:prSet/>
      <dgm:spPr/>
      <dgm:t>
        <a:bodyPr/>
        <a:lstStyle/>
        <a:p>
          <a:endParaRPr lang="en-US"/>
        </a:p>
      </dgm:t>
    </dgm:pt>
    <dgm:pt modelId="{625C2AC2-717C-44FB-B018-30EB09EC95E2}" type="sibTrans" cxnId="{43760CD4-2DF9-48BC-90BD-409862C9D8A7}">
      <dgm:prSet/>
      <dgm:spPr/>
      <dgm:t>
        <a:bodyPr/>
        <a:lstStyle/>
        <a:p>
          <a:endParaRPr lang="en-US"/>
        </a:p>
      </dgm:t>
    </dgm:pt>
    <dgm:pt modelId="{597AB2FE-C746-4E41-A030-3DDF80DFC6A4}">
      <dgm:prSet/>
      <dgm:spPr/>
      <dgm:t>
        <a:bodyPr/>
        <a:lstStyle/>
        <a:p>
          <a:r>
            <a:rPr lang="en-US"/>
            <a:t>Version File</a:t>
          </a:r>
        </a:p>
      </dgm:t>
    </dgm:pt>
    <dgm:pt modelId="{14F89033-C731-47AD-8166-8A840A62DCED}" type="parTrans" cxnId="{841A275E-C0B5-4E57-A026-E7E79C6645DB}">
      <dgm:prSet/>
      <dgm:spPr/>
      <dgm:t>
        <a:bodyPr/>
        <a:lstStyle/>
        <a:p>
          <a:endParaRPr lang="en-US"/>
        </a:p>
      </dgm:t>
    </dgm:pt>
    <dgm:pt modelId="{7A57E5D3-86F6-482F-BB7D-032E6CC44191}" type="sibTrans" cxnId="{841A275E-C0B5-4E57-A026-E7E79C6645DB}">
      <dgm:prSet/>
      <dgm:spPr/>
      <dgm:t>
        <a:bodyPr/>
        <a:lstStyle/>
        <a:p>
          <a:endParaRPr lang="en-US"/>
        </a:p>
      </dgm:t>
    </dgm:pt>
    <dgm:pt modelId="{E19C76E6-0C43-470D-B7A8-8FB6EDA6372F}">
      <dgm:prSet/>
      <dgm:spPr/>
      <dgm:t>
        <a:bodyPr/>
        <a:lstStyle/>
        <a:p>
          <a:r>
            <a:rPr lang="en-US"/>
            <a:t>Reread value </a:t>
          </a:r>
        </a:p>
      </dgm:t>
    </dgm:pt>
    <dgm:pt modelId="{E484D9D7-C577-46CE-BDF5-0D77A9212EA9}" type="parTrans" cxnId="{8B56CC41-B16F-4B18-8B09-59BC4E91DE8F}">
      <dgm:prSet/>
      <dgm:spPr/>
      <dgm:t>
        <a:bodyPr/>
        <a:lstStyle/>
        <a:p>
          <a:endParaRPr lang="en-US"/>
        </a:p>
      </dgm:t>
    </dgm:pt>
    <dgm:pt modelId="{CE41F16E-0D1C-472D-9B83-CA2D6F881C78}" type="sibTrans" cxnId="{8B56CC41-B16F-4B18-8B09-59BC4E91DE8F}">
      <dgm:prSet/>
      <dgm:spPr/>
      <dgm:t>
        <a:bodyPr/>
        <a:lstStyle/>
        <a:p>
          <a:endParaRPr lang="en-US"/>
        </a:p>
      </dgm:t>
    </dgm:pt>
    <dgm:pt modelId="{D7CDC0E5-2049-471B-B05B-5A8E8B56683F}" type="pres">
      <dgm:prSet presAssocID="{A4D604A8-8C29-4CF5-861A-929A4AAB9BE8}" presName="root" presStyleCnt="0">
        <dgm:presLayoutVars>
          <dgm:dir/>
          <dgm:resizeHandles val="exact"/>
        </dgm:presLayoutVars>
      </dgm:prSet>
      <dgm:spPr/>
    </dgm:pt>
    <dgm:pt modelId="{389EFD80-65FC-4237-B7CB-BE73C42A1F73}" type="pres">
      <dgm:prSet presAssocID="{F01B7D8C-3A04-49AC-93B4-BF19537C5E79}" presName="compNode" presStyleCnt="0"/>
      <dgm:spPr/>
    </dgm:pt>
    <dgm:pt modelId="{B9D9D6D2-546C-4F43-BAC8-74C5C3B60612}" type="pres">
      <dgm:prSet presAssocID="{F01B7D8C-3A04-49AC-93B4-BF19537C5E79}" presName="bgRect" presStyleLbl="bgShp" presStyleIdx="0" presStyleCnt="3"/>
      <dgm:spPr/>
    </dgm:pt>
    <dgm:pt modelId="{2E266379-D4DA-48EF-903C-FD42F4F671F2}" type="pres">
      <dgm:prSet presAssocID="{F01B7D8C-3A04-49AC-93B4-BF19537C5E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27EFF4D-BEA9-4028-BEF5-A18A300A9FCD}" type="pres">
      <dgm:prSet presAssocID="{F01B7D8C-3A04-49AC-93B4-BF19537C5E79}" presName="spaceRect" presStyleCnt="0"/>
      <dgm:spPr/>
    </dgm:pt>
    <dgm:pt modelId="{78C6C7C5-CDA5-422E-B4A0-8D2A448FF3C9}" type="pres">
      <dgm:prSet presAssocID="{F01B7D8C-3A04-49AC-93B4-BF19537C5E79}" presName="parTx" presStyleLbl="revTx" presStyleIdx="0" presStyleCnt="4">
        <dgm:presLayoutVars>
          <dgm:chMax val="0"/>
          <dgm:chPref val="0"/>
        </dgm:presLayoutVars>
      </dgm:prSet>
      <dgm:spPr/>
    </dgm:pt>
    <dgm:pt modelId="{305BFF8E-744D-4C1A-9885-6F4CAF5E13CC}" type="pres">
      <dgm:prSet presAssocID="{3B7064D4-962E-4C88-96D1-009FCE8B6502}" presName="sibTrans" presStyleCnt="0"/>
      <dgm:spPr/>
    </dgm:pt>
    <dgm:pt modelId="{EECA926F-EED2-4C2D-A9BA-E24C5541D0C0}" type="pres">
      <dgm:prSet presAssocID="{122DC548-1397-4F97-90DD-9C184E23D38D}" presName="compNode" presStyleCnt="0"/>
      <dgm:spPr/>
    </dgm:pt>
    <dgm:pt modelId="{B7751FFF-F59D-489E-BA0E-0DA2EF368D56}" type="pres">
      <dgm:prSet presAssocID="{122DC548-1397-4F97-90DD-9C184E23D38D}" presName="bgRect" presStyleLbl="bgShp" presStyleIdx="1" presStyleCnt="3"/>
      <dgm:spPr/>
    </dgm:pt>
    <dgm:pt modelId="{6200C767-2B35-4B32-B132-702321DDE632}" type="pres">
      <dgm:prSet presAssocID="{122DC548-1397-4F97-90DD-9C184E23D3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C242A850-0F03-4EA7-AE86-2AA0792D8844}" type="pres">
      <dgm:prSet presAssocID="{122DC548-1397-4F97-90DD-9C184E23D38D}" presName="spaceRect" presStyleCnt="0"/>
      <dgm:spPr/>
    </dgm:pt>
    <dgm:pt modelId="{12DD77E9-923C-446E-B085-31DFF16E26A0}" type="pres">
      <dgm:prSet presAssocID="{122DC548-1397-4F97-90DD-9C184E23D38D}" presName="parTx" presStyleLbl="revTx" presStyleIdx="1" presStyleCnt="4">
        <dgm:presLayoutVars>
          <dgm:chMax val="0"/>
          <dgm:chPref val="0"/>
        </dgm:presLayoutVars>
      </dgm:prSet>
      <dgm:spPr/>
    </dgm:pt>
    <dgm:pt modelId="{94D8B576-B09C-4EDB-8FDC-05F465DE8CB7}" type="pres">
      <dgm:prSet presAssocID="{6797C704-65DA-4FED-9E2E-3A9F0E36F43E}" presName="sibTrans" presStyleCnt="0"/>
      <dgm:spPr/>
    </dgm:pt>
    <dgm:pt modelId="{996268E9-BF47-48D0-8CCD-7D842F0BE87F}" type="pres">
      <dgm:prSet presAssocID="{87288F83-7449-486B-AFCF-77659EC3661E}" presName="compNode" presStyleCnt="0"/>
      <dgm:spPr/>
    </dgm:pt>
    <dgm:pt modelId="{4AAB14DE-E0F5-485B-9860-B28633D61D3F}" type="pres">
      <dgm:prSet presAssocID="{87288F83-7449-486B-AFCF-77659EC3661E}" presName="bgRect" presStyleLbl="bgShp" presStyleIdx="2" presStyleCnt="3"/>
      <dgm:spPr/>
    </dgm:pt>
    <dgm:pt modelId="{7091A0BE-624B-457C-AC93-DC8C312CA0A2}" type="pres">
      <dgm:prSet presAssocID="{87288F83-7449-486B-AFCF-77659EC366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AD24237-3B49-406E-961F-64F7127AC41C}" type="pres">
      <dgm:prSet presAssocID="{87288F83-7449-486B-AFCF-77659EC3661E}" presName="spaceRect" presStyleCnt="0"/>
      <dgm:spPr/>
    </dgm:pt>
    <dgm:pt modelId="{2B1F4B66-2E04-436F-8645-E0E311C0E0E3}" type="pres">
      <dgm:prSet presAssocID="{87288F83-7449-486B-AFCF-77659EC3661E}" presName="parTx" presStyleLbl="revTx" presStyleIdx="2" presStyleCnt="4">
        <dgm:presLayoutVars>
          <dgm:chMax val="0"/>
          <dgm:chPref val="0"/>
        </dgm:presLayoutVars>
      </dgm:prSet>
      <dgm:spPr/>
    </dgm:pt>
    <dgm:pt modelId="{95DE55C7-EDD5-481F-924C-AD531B4629E9}" type="pres">
      <dgm:prSet presAssocID="{87288F83-7449-486B-AFCF-77659EC3661E}" presName="desTx" presStyleLbl="revTx" presStyleIdx="3" presStyleCnt="4">
        <dgm:presLayoutVars/>
      </dgm:prSet>
      <dgm:spPr/>
    </dgm:pt>
  </dgm:ptLst>
  <dgm:cxnLst>
    <dgm:cxn modelId="{CA50F909-647A-41F7-8BF0-8AB0252A9655}" type="presOf" srcId="{A4D604A8-8C29-4CF5-861A-929A4AAB9BE8}" destId="{D7CDC0E5-2049-471B-B05B-5A8E8B56683F}" srcOrd="0" destOrd="0" presId="urn:microsoft.com/office/officeart/2018/2/layout/IconVerticalSolidList"/>
    <dgm:cxn modelId="{8B56CC41-B16F-4B18-8B09-59BC4E91DE8F}" srcId="{87288F83-7449-486B-AFCF-77659EC3661E}" destId="{E19C76E6-0C43-470D-B7A8-8FB6EDA6372F}" srcOrd="2" destOrd="0" parTransId="{E484D9D7-C577-46CE-BDF5-0D77A9212EA9}" sibTransId="{CE41F16E-0D1C-472D-9B83-CA2D6F881C78}"/>
    <dgm:cxn modelId="{01E1C045-A598-4E03-9879-61EDF9D08802}" srcId="{A4D604A8-8C29-4CF5-861A-929A4AAB9BE8}" destId="{122DC548-1397-4F97-90DD-9C184E23D38D}" srcOrd="1" destOrd="0" parTransId="{40149566-F881-4AB4-946F-B2AAC3C293FB}" sibTransId="{6797C704-65DA-4FED-9E2E-3A9F0E36F43E}"/>
    <dgm:cxn modelId="{1CD3385B-0E02-4A64-90C3-26ECC30D99BE}" type="presOf" srcId="{87288F83-7449-486B-AFCF-77659EC3661E}" destId="{2B1F4B66-2E04-436F-8645-E0E311C0E0E3}" srcOrd="0" destOrd="0" presId="urn:microsoft.com/office/officeart/2018/2/layout/IconVerticalSolidList"/>
    <dgm:cxn modelId="{841A275E-C0B5-4E57-A026-E7E79C6645DB}" srcId="{87288F83-7449-486B-AFCF-77659EC3661E}" destId="{597AB2FE-C746-4E41-A030-3DDF80DFC6A4}" srcOrd="1" destOrd="0" parTransId="{14F89033-C731-47AD-8166-8A840A62DCED}" sibTransId="{7A57E5D3-86F6-482F-BB7D-032E6CC44191}"/>
    <dgm:cxn modelId="{49EC726A-C37D-451E-88B7-26AC8734BD1C}" type="presOf" srcId="{E19C76E6-0C43-470D-B7A8-8FB6EDA6372F}" destId="{95DE55C7-EDD5-481F-924C-AD531B4629E9}" srcOrd="0" destOrd="2" presId="urn:microsoft.com/office/officeart/2018/2/layout/IconVerticalSolidList"/>
    <dgm:cxn modelId="{14C3207C-0C6E-4BA8-A42D-C1CEA7CDCB99}" type="presOf" srcId="{597AB2FE-C746-4E41-A030-3DDF80DFC6A4}" destId="{95DE55C7-EDD5-481F-924C-AD531B4629E9}" srcOrd="0" destOrd="1" presId="urn:microsoft.com/office/officeart/2018/2/layout/IconVerticalSolidList"/>
    <dgm:cxn modelId="{D2661691-15BD-4F15-B219-11B7D3993C5A}" srcId="{A4D604A8-8C29-4CF5-861A-929A4AAB9BE8}" destId="{F01B7D8C-3A04-49AC-93B4-BF19537C5E79}" srcOrd="0" destOrd="0" parTransId="{F320AFB9-E4F0-464E-8B29-BBAEA91DC953}" sibTransId="{3B7064D4-962E-4C88-96D1-009FCE8B6502}"/>
    <dgm:cxn modelId="{E07118B6-EFAC-4BE3-8545-5131F2EAE797}" type="presOf" srcId="{703D668D-C61C-4424-A61E-47435B0BCF70}" destId="{95DE55C7-EDD5-481F-924C-AD531B4629E9}" srcOrd="0" destOrd="0" presId="urn:microsoft.com/office/officeart/2018/2/layout/IconVerticalSolidList"/>
    <dgm:cxn modelId="{43760CD4-2DF9-48BC-90BD-409862C9D8A7}" srcId="{87288F83-7449-486B-AFCF-77659EC3661E}" destId="{703D668D-C61C-4424-A61E-47435B0BCF70}" srcOrd="0" destOrd="0" parTransId="{754795E8-7A8D-4D6A-83DE-0670523E0591}" sibTransId="{625C2AC2-717C-44FB-B018-30EB09EC95E2}"/>
    <dgm:cxn modelId="{1214CBE8-703C-4AA9-8B86-3C85C7800D12}" type="presOf" srcId="{122DC548-1397-4F97-90DD-9C184E23D38D}" destId="{12DD77E9-923C-446E-B085-31DFF16E26A0}" srcOrd="0" destOrd="0" presId="urn:microsoft.com/office/officeart/2018/2/layout/IconVerticalSolidList"/>
    <dgm:cxn modelId="{533E2AEE-FC8F-46D2-8F70-E1CA03052C70}" srcId="{A4D604A8-8C29-4CF5-861A-929A4AAB9BE8}" destId="{87288F83-7449-486B-AFCF-77659EC3661E}" srcOrd="2" destOrd="0" parTransId="{4640194A-4B35-4CAB-BF9B-E901FE4F3090}" sibTransId="{44D3E3E4-571F-41C0-BD5E-28813F6CFDF1}"/>
    <dgm:cxn modelId="{E6D081F1-F499-4220-AD46-7528B4A1D6C7}" type="presOf" srcId="{F01B7D8C-3A04-49AC-93B4-BF19537C5E79}" destId="{78C6C7C5-CDA5-422E-B4A0-8D2A448FF3C9}" srcOrd="0" destOrd="0" presId="urn:microsoft.com/office/officeart/2018/2/layout/IconVerticalSolidList"/>
    <dgm:cxn modelId="{150A1589-B22C-49D1-A021-19D9195A5A8D}" type="presParOf" srcId="{D7CDC0E5-2049-471B-B05B-5A8E8B56683F}" destId="{389EFD80-65FC-4237-B7CB-BE73C42A1F73}" srcOrd="0" destOrd="0" presId="urn:microsoft.com/office/officeart/2018/2/layout/IconVerticalSolidList"/>
    <dgm:cxn modelId="{F26B818E-ED2F-4D31-B0FB-160526932960}" type="presParOf" srcId="{389EFD80-65FC-4237-B7CB-BE73C42A1F73}" destId="{B9D9D6D2-546C-4F43-BAC8-74C5C3B60612}" srcOrd="0" destOrd="0" presId="urn:microsoft.com/office/officeart/2018/2/layout/IconVerticalSolidList"/>
    <dgm:cxn modelId="{774F3B05-9435-4D66-A077-AA6BDEEFFF91}" type="presParOf" srcId="{389EFD80-65FC-4237-B7CB-BE73C42A1F73}" destId="{2E266379-D4DA-48EF-903C-FD42F4F671F2}" srcOrd="1" destOrd="0" presId="urn:microsoft.com/office/officeart/2018/2/layout/IconVerticalSolidList"/>
    <dgm:cxn modelId="{A10653DA-615F-4672-8EB8-79889317352D}" type="presParOf" srcId="{389EFD80-65FC-4237-B7CB-BE73C42A1F73}" destId="{227EFF4D-BEA9-4028-BEF5-A18A300A9FCD}" srcOrd="2" destOrd="0" presId="urn:microsoft.com/office/officeart/2018/2/layout/IconVerticalSolidList"/>
    <dgm:cxn modelId="{A246DEEA-8349-4EA6-8F00-543326AE97B1}" type="presParOf" srcId="{389EFD80-65FC-4237-B7CB-BE73C42A1F73}" destId="{78C6C7C5-CDA5-422E-B4A0-8D2A448FF3C9}" srcOrd="3" destOrd="0" presId="urn:microsoft.com/office/officeart/2018/2/layout/IconVerticalSolidList"/>
    <dgm:cxn modelId="{E7417D5E-71D0-41CC-8C77-23035E759F82}" type="presParOf" srcId="{D7CDC0E5-2049-471B-B05B-5A8E8B56683F}" destId="{305BFF8E-744D-4C1A-9885-6F4CAF5E13CC}" srcOrd="1" destOrd="0" presId="urn:microsoft.com/office/officeart/2018/2/layout/IconVerticalSolidList"/>
    <dgm:cxn modelId="{E6449AE8-BF2B-4B3E-A1BD-78F631E3B9EF}" type="presParOf" srcId="{D7CDC0E5-2049-471B-B05B-5A8E8B56683F}" destId="{EECA926F-EED2-4C2D-A9BA-E24C5541D0C0}" srcOrd="2" destOrd="0" presId="urn:microsoft.com/office/officeart/2018/2/layout/IconVerticalSolidList"/>
    <dgm:cxn modelId="{1475439C-4905-434D-B69C-075232FCD35B}" type="presParOf" srcId="{EECA926F-EED2-4C2D-A9BA-E24C5541D0C0}" destId="{B7751FFF-F59D-489E-BA0E-0DA2EF368D56}" srcOrd="0" destOrd="0" presId="urn:microsoft.com/office/officeart/2018/2/layout/IconVerticalSolidList"/>
    <dgm:cxn modelId="{555C9E03-BD34-4FB7-A664-D0029853EC38}" type="presParOf" srcId="{EECA926F-EED2-4C2D-A9BA-E24C5541D0C0}" destId="{6200C767-2B35-4B32-B132-702321DDE632}" srcOrd="1" destOrd="0" presId="urn:microsoft.com/office/officeart/2018/2/layout/IconVerticalSolidList"/>
    <dgm:cxn modelId="{088931B8-939B-4FD4-AD45-2A79A1C351CA}" type="presParOf" srcId="{EECA926F-EED2-4C2D-A9BA-E24C5541D0C0}" destId="{C242A850-0F03-4EA7-AE86-2AA0792D8844}" srcOrd="2" destOrd="0" presId="urn:microsoft.com/office/officeart/2018/2/layout/IconVerticalSolidList"/>
    <dgm:cxn modelId="{57E6BECD-6AD3-4688-A11F-BD5476435C10}" type="presParOf" srcId="{EECA926F-EED2-4C2D-A9BA-E24C5541D0C0}" destId="{12DD77E9-923C-446E-B085-31DFF16E26A0}" srcOrd="3" destOrd="0" presId="urn:microsoft.com/office/officeart/2018/2/layout/IconVerticalSolidList"/>
    <dgm:cxn modelId="{86E8464C-FEAC-4A80-8DAD-BEF76EDE5B39}" type="presParOf" srcId="{D7CDC0E5-2049-471B-B05B-5A8E8B56683F}" destId="{94D8B576-B09C-4EDB-8FDC-05F465DE8CB7}" srcOrd="3" destOrd="0" presId="urn:microsoft.com/office/officeart/2018/2/layout/IconVerticalSolidList"/>
    <dgm:cxn modelId="{D8BD4BBE-5F27-44DC-90C0-1EAED5C1C7DD}" type="presParOf" srcId="{D7CDC0E5-2049-471B-B05B-5A8E8B56683F}" destId="{996268E9-BF47-48D0-8CCD-7D842F0BE87F}" srcOrd="4" destOrd="0" presId="urn:microsoft.com/office/officeart/2018/2/layout/IconVerticalSolidList"/>
    <dgm:cxn modelId="{F3631DA7-004F-4286-AD93-A1465E9F7BF4}" type="presParOf" srcId="{996268E9-BF47-48D0-8CCD-7D842F0BE87F}" destId="{4AAB14DE-E0F5-485B-9860-B28633D61D3F}" srcOrd="0" destOrd="0" presId="urn:microsoft.com/office/officeart/2018/2/layout/IconVerticalSolidList"/>
    <dgm:cxn modelId="{15F5FBBA-8E37-4069-B954-34462FCABD0D}" type="presParOf" srcId="{996268E9-BF47-48D0-8CCD-7D842F0BE87F}" destId="{7091A0BE-624B-457C-AC93-DC8C312CA0A2}" srcOrd="1" destOrd="0" presId="urn:microsoft.com/office/officeart/2018/2/layout/IconVerticalSolidList"/>
    <dgm:cxn modelId="{B5AEFAC2-9BA6-467E-9F69-F22C6C94A0C0}" type="presParOf" srcId="{996268E9-BF47-48D0-8CCD-7D842F0BE87F}" destId="{EAD24237-3B49-406E-961F-64F7127AC41C}" srcOrd="2" destOrd="0" presId="urn:microsoft.com/office/officeart/2018/2/layout/IconVerticalSolidList"/>
    <dgm:cxn modelId="{9DA8C33E-3157-4999-83C5-ABC9F4DD5583}" type="presParOf" srcId="{996268E9-BF47-48D0-8CCD-7D842F0BE87F}" destId="{2B1F4B66-2E04-436F-8645-E0E311C0E0E3}" srcOrd="3" destOrd="0" presId="urn:microsoft.com/office/officeart/2018/2/layout/IconVerticalSolidList"/>
    <dgm:cxn modelId="{EC3504F7-2E62-4A9C-8CAD-884AAC22EC62}" type="presParOf" srcId="{996268E9-BF47-48D0-8CCD-7D842F0BE87F}" destId="{95DE55C7-EDD5-481F-924C-AD531B4629E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48164-FD97-4492-9E75-BA654575EC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CADAF7-9BF2-4D08-9AD5-B12CE03AF4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Multiple teams can work</a:t>
          </a:r>
        </a:p>
      </dgm:t>
    </dgm:pt>
    <dgm:pt modelId="{92DE98BB-09EB-4F26-8C08-7003B3917AAF}" type="parTrans" cxnId="{3AD240F1-4EBB-4B68-8D4E-099D73F77BAA}">
      <dgm:prSet/>
      <dgm:spPr/>
      <dgm:t>
        <a:bodyPr/>
        <a:lstStyle/>
        <a:p>
          <a:endParaRPr lang="en-US"/>
        </a:p>
      </dgm:t>
    </dgm:pt>
    <dgm:pt modelId="{2471D516-71F8-4F1A-85E3-A56469C8F42D}" type="sibTrans" cxnId="{3AD240F1-4EBB-4B68-8D4E-099D73F77BAA}">
      <dgm:prSet/>
      <dgm:spPr/>
      <dgm:t>
        <a:bodyPr/>
        <a:lstStyle/>
        <a:p>
          <a:endParaRPr lang="en-US"/>
        </a:p>
      </dgm:t>
    </dgm:pt>
    <dgm:pt modelId="{75B609CB-BBFF-4A9C-8927-6AFCA691A47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0E05B85C-E25D-4479-B6BB-4411F88B3602}" type="parTrans" cxnId="{B16D837A-0AA4-48B0-89F9-318312919352}">
      <dgm:prSet/>
      <dgm:spPr/>
      <dgm:t>
        <a:bodyPr/>
        <a:lstStyle/>
        <a:p>
          <a:endParaRPr lang="en-US"/>
        </a:p>
      </dgm:t>
    </dgm:pt>
    <dgm:pt modelId="{E4956B3B-C778-4DF8-9E05-000AC2476680}" type="sibTrans" cxnId="{B16D837A-0AA4-48B0-89F9-318312919352}">
      <dgm:prSet/>
      <dgm:spPr/>
      <dgm:t>
        <a:bodyPr/>
        <a:lstStyle/>
        <a:p>
          <a:endParaRPr lang="en-US"/>
        </a:p>
      </dgm:t>
    </dgm:pt>
    <dgm:pt modelId="{2078359D-78D2-40DE-9480-E71D270BEB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is easy to understand and modify </a:t>
          </a:r>
        </a:p>
      </dgm:t>
    </dgm:pt>
    <dgm:pt modelId="{5BCD8634-8486-44F6-AF29-719AF0F67D2C}" type="parTrans" cxnId="{C48455A0-F95A-4B2B-A23F-F48B40D74F8E}">
      <dgm:prSet/>
      <dgm:spPr/>
      <dgm:t>
        <a:bodyPr/>
        <a:lstStyle/>
        <a:p>
          <a:endParaRPr lang="en-US"/>
        </a:p>
      </dgm:t>
    </dgm:pt>
    <dgm:pt modelId="{E9582D74-0E0D-4BC7-BC73-202C3D3F8EA1}" type="sibTrans" cxnId="{C48455A0-F95A-4B2B-A23F-F48B40D74F8E}">
      <dgm:prSet/>
      <dgm:spPr/>
      <dgm:t>
        <a:bodyPr/>
        <a:lstStyle/>
        <a:p>
          <a:endParaRPr lang="en-US"/>
        </a:p>
      </dgm:t>
    </dgm:pt>
    <dgm:pt modelId="{31849DD6-C932-4E7F-AC40-D172AE014C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Continuous deployment </a:t>
          </a:r>
        </a:p>
      </dgm:t>
    </dgm:pt>
    <dgm:pt modelId="{D3340CD8-42EC-4A65-9772-09B7F68AEF7D}" type="parTrans" cxnId="{90680FF1-1D55-48DD-B563-BE1044B4179F}">
      <dgm:prSet/>
      <dgm:spPr/>
      <dgm:t>
        <a:bodyPr/>
        <a:lstStyle/>
        <a:p>
          <a:endParaRPr lang="en-US"/>
        </a:p>
      </dgm:t>
    </dgm:pt>
    <dgm:pt modelId="{5253670A-C5EE-47C0-98BC-F5709B1002AA}" type="sibTrans" cxnId="{90680FF1-1D55-48DD-B563-BE1044B4179F}">
      <dgm:prSet/>
      <dgm:spPr/>
      <dgm:t>
        <a:bodyPr/>
        <a:lstStyle/>
        <a:p>
          <a:endParaRPr lang="en-US"/>
        </a:p>
      </dgm:t>
    </dgm:pt>
    <dgm:pt modelId="{597A46DA-C049-4948-8C81-D9C57A9EFD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Scalable</a:t>
          </a:r>
        </a:p>
        <a:p>
          <a:pPr>
            <a:lnSpc>
              <a:spcPct val="100000"/>
            </a:lnSpc>
          </a:pPr>
          <a:r>
            <a:rPr lang="en-US" dirty="0"/>
            <a:t>And available </a:t>
          </a:r>
        </a:p>
      </dgm:t>
    </dgm:pt>
    <dgm:pt modelId="{2A433C74-DBC7-41C2-ADC7-01605747B6EA}" type="parTrans" cxnId="{9FF3F634-722B-4697-A519-329C853CC44F}">
      <dgm:prSet/>
      <dgm:spPr/>
      <dgm:t>
        <a:bodyPr/>
        <a:lstStyle/>
        <a:p>
          <a:endParaRPr lang="en-US"/>
        </a:p>
      </dgm:t>
    </dgm:pt>
    <dgm:pt modelId="{0D6CB5BD-6767-41BE-B360-B1B2D81636F7}" type="sibTrans" cxnId="{9FF3F634-722B-4697-A519-329C853CC44F}">
      <dgm:prSet/>
      <dgm:spPr/>
      <dgm:t>
        <a:bodyPr/>
        <a:lstStyle/>
        <a:p>
          <a:endParaRPr lang="en-US"/>
        </a:p>
      </dgm:t>
    </dgm:pt>
    <dgm:pt modelId="{D81471F4-428D-4807-B5BD-212B9695D6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Emerging and better technologies.</a:t>
          </a:r>
        </a:p>
      </dgm:t>
    </dgm:pt>
    <dgm:pt modelId="{B7918D78-9252-4234-A716-CF6FDF09744F}" type="parTrans" cxnId="{2253BB88-0789-4B98-B49A-D744C09C5052}">
      <dgm:prSet/>
      <dgm:spPr/>
      <dgm:t>
        <a:bodyPr/>
        <a:lstStyle/>
        <a:p>
          <a:endParaRPr lang="en-US"/>
        </a:p>
      </dgm:t>
    </dgm:pt>
    <dgm:pt modelId="{620C1DF9-2B95-486B-8E19-7709F92EC70B}" type="sibTrans" cxnId="{2253BB88-0789-4B98-B49A-D744C09C5052}">
      <dgm:prSet/>
      <dgm:spPr/>
      <dgm:t>
        <a:bodyPr/>
        <a:lstStyle/>
        <a:p>
          <a:endParaRPr lang="en-US"/>
        </a:p>
      </dgm:t>
    </dgm:pt>
    <dgm:pt modelId="{8E388FF6-85B4-4024-9F09-2797E6B7BE01}" type="pres">
      <dgm:prSet presAssocID="{A5D48164-FD97-4492-9E75-BA654575ECA9}" presName="root" presStyleCnt="0">
        <dgm:presLayoutVars>
          <dgm:dir/>
          <dgm:resizeHandles val="exact"/>
        </dgm:presLayoutVars>
      </dgm:prSet>
      <dgm:spPr/>
    </dgm:pt>
    <dgm:pt modelId="{127BF681-07BD-4340-9794-E704CE131744}" type="pres">
      <dgm:prSet presAssocID="{1ACADAF7-9BF2-4D08-9AD5-B12CE03AF48B}" presName="compNode" presStyleCnt="0"/>
      <dgm:spPr/>
    </dgm:pt>
    <dgm:pt modelId="{6A77BF73-7735-430E-9B97-9C4E60CDA367}" type="pres">
      <dgm:prSet presAssocID="{1ACADAF7-9BF2-4D08-9AD5-B12CE03AF48B}" presName="bgRect" presStyleLbl="bgShp" presStyleIdx="0" presStyleCnt="6"/>
      <dgm:spPr/>
    </dgm:pt>
    <dgm:pt modelId="{5F4A1553-BEB8-48EC-8502-1E7D6A3DF5AC}" type="pres">
      <dgm:prSet presAssocID="{1ACADAF7-9BF2-4D08-9AD5-B12CE03AF48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A47BF08-972C-4F63-9BA9-C7B3867FA7BB}" type="pres">
      <dgm:prSet presAssocID="{1ACADAF7-9BF2-4D08-9AD5-B12CE03AF48B}" presName="spaceRect" presStyleCnt="0"/>
      <dgm:spPr/>
    </dgm:pt>
    <dgm:pt modelId="{2DF7F321-EF9D-49F9-BF9D-470FDA3DB351}" type="pres">
      <dgm:prSet presAssocID="{1ACADAF7-9BF2-4D08-9AD5-B12CE03AF48B}" presName="parTx" presStyleLbl="revTx" presStyleIdx="0" presStyleCnt="6">
        <dgm:presLayoutVars>
          <dgm:chMax val="0"/>
          <dgm:chPref val="0"/>
        </dgm:presLayoutVars>
      </dgm:prSet>
      <dgm:spPr/>
    </dgm:pt>
    <dgm:pt modelId="{B678855D-5C6A-44B0-9449-08E038FE4AA9}" type="pres">
      <dgm:prSet presAssocID="{2471D516-71F8-4F1A-85E3-A56469C8F42D}" presName="sibTrans" presStyleCnt="0"/>
      <dgm:spPr/>
    </dgm:pt>
    <dgm:pt modelId="{512EAD1B-B3DD-4AF1-ACDA-9229155AF3DF}" type="pres">
      <dgm:prSet presAssocID="{75B609CB-BBFF-4A9C-8927-6AFCA691A479}" presName="compNode" presStyleCnt="0"/>
      <dgm:spPr/>
    </dgm:pt>
    <dgm:pt modelId="{FBC2B91F-D41D-4EEF-A28C-08336B13A24F}" type="pres">
      <dgm:prSet presAssocID="{75B609CB-BBFF-4A9C-8927-6AFCA691A479}" presName="bgRect" presStyleLbl="bgShp" presStyleIdx="1" presStyleCnt="6"/>
      <dgm:spPr/>
    </dgm:pt>
    <dgm:pt modelId="{C35677DD-AE13-4ED2-BC45-BDC969C8C6EA}" type="pres">
      <dgm:prSet presAssocID="{75B609CB-BBFF-4A9C-8927-6AFCA691A47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76614FD-8E1E-4534-A79F-17E64F524D78}" type="pres">
      <dgm:prSet presAssocID="{75B609CB-BBFF-4A9C-8927-6AFCA691A479}" presName="spaceRect" presStyleCnt="0"/>
      <dgm:spPr/>
    </dgm:pt>
    <dgm:pt modelId="{B4839CCA-20FD-47E1-BF46-D7D02F4BD7F8}" type="pres">
      <dgm:prSet presAssocID="{75B609CB-BBFF-4A9C-8927-6AFCA691A479}" presName="parTx" presStyleLbl="revTx" presStyleIdx="1" presStyleCnt="6">
        <dgm:presLayoutVars>
          <dgm:chMax val="0"/>
          <dgm:chPref val="0"/>
        </dgm:presLayoutVars>
      </dgm:prSet>
      <dgm:spPr/>
    </dgm:pt>
    <dgm:pt modelId="{1C14473A-43FE-4346-A7DD-84578E293146}" type="pres">
      <dgm:prSet presAssocID="{E4956B3B-C778-4DF8-9E05-000AC2476680}" presName="sibTrans" presStyleCnt="0"/>
      <dgm:spPr/>
    </dgm:pt>
    <dgm:pt modelId="{BD12D520-2AAB-4C2D-8B0C-88A23A92AD70}" type="pres">
      <dgm:prSet presAssocID="{2078359D-78D2-40DE-9480-E71D270BEB05}" presName="compNode" presStyleCnt="0"/>
      <dgm:spPr/>
    </dgm:pt>
    <dgm:pt modelId="{BEE6614A-BD5C-447B-B0D3-7C58BB0D46BA}" type="pres">
      <dgm:prSet presAssocID="{2078359D-78D2-40DE-9480-E71D270BEB05}" presName="bgRect" presStyleLbl="bgShp" presStyleIdx="2" presStyleCnt="6"/>
      <dgm:spPr/>
    </dgm:pt>
    <dgm:pt modelId="{92D6C004-2505-4C15-9F11-CB1E468DE32E}" type="pres">
      <dgm:prSet presAssocID="{2078359D-78D2-40DE-9480-E71D270BEB0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8191C5-69DD-45D7-9E79-B8C9C81D95C7}" type="pres">
      <dgm:prSet presAssocID="{2078359D-78D2-40DE-9480-E71D270BEB05}" presName="spaceRect" presStyleCnt="0"/>
      <dgm:spPr/>
    </dgm:pt>
    <dgm:pt modelId="{6FDFC328-E4AB-4B4E-A6FF-AAE9236E72E3}" type="pres">
      <dgm:prSet presAssocID="{2078359D-78D2-40DE-9480-E71D270BEB05}" presName="parTx" presStyleLbl="revTx" presStyleIdx="2" presStyleCnt="6">
        <dgm:presLayoutVars>
          <dgm:chMax val="0"/>
          <dgm:chPref val="0"/>
        </dgm:presLayoutVars>
      </dgm:prSet>
      <dgm:spPr/>
    </dgm:pt>
    <dgm:pt modelId="{B5B4A93B-DFB1-4B21-B7AB-025D1FE5CE47}" type="pres">
      <dgm:prSet presAssocID="{E9582D74-0E0D-4BC7-BC73-202C3D3F8EA1}" presName="sibTrans" presStyleCnt="0"/>
      <dgm:spPr/>
    </dgm:pt>
    <dgm:pt modelId="{1A2CA510-6261-4EDD-8371-94DEF61BB360}" type="pres">
      <dgm:prSet presAssocID="{31849DD6-C932-4E7F-AC40-D172AE014C0E}" presName="compNode" presStyleCnt="0"/>
      <dgm:spPr/>
    </dgm:pt>
    <dgm:pt modelId="{A77FF3AF-1F38-492F-B64A-5FA3DD60E57E}" type="pres">
      <dgm:prSet presAssocID="{31849DD6-C932-4E7F-AC40-D172AE014C0E}" presName="bgRect" presStyleLbl="bgShp" presStyleIdx="3" presStyleCnt="6"/>
      <dgm:spPr/>
    </dgm:pt>
    <dgm:pt modelId="{22F1DB17-650A-48AA-9056-69E8052A63BF}" type="pres">
      <dgm:prSet presAssocID="{31849DD6-C932-4E7F-AC40-D172AE014C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ABEBC5-6F6A-470C-909C-0C6B20A87E43}" type="pres">
      <dgm:prSet presAssocID="{31849DD6-C932-4E7F-AC40-D172AE014C0E}" presName="spaceRect" presStyleCnt="0"/>
      <dgm:spPr/>
    </dgm:pt>
    <dgm:pt modelId="{2CFC129D-F8C2-490E-BB38-C4A9C9B0CCBF}" type="pres">
      <dgm:prSet presAssocID="{31849DD6-C932-4E7F-AC40-D172AE014C0E}" presName="parTx" presStyleLbl="revTx" presStyleIdx="3" presStyleCnt="6">
        <dgm:presLayoutVars>
          <dgm:chMax val="0"/>
          <dgm:chPref val="0"/>
        </dgm:presLayoutVars>
      </dgm:prSet>
      <dgm:spPr/>
    </dgm:pt>
    <dgm:pt modelId="{84ABAB6D-19EC-49A2-8300-443917AF112A}" type="pres">
      <dgm:prSet presAssocID="{5253670A-C5EE-47C0-98BC-F5709B1002AA}" presName="sibTrans" presStyleCnt="0"/>
      <dgm:spPr/>
    </dgm:pt>
    <dgm:pt modelId="{4D46462E-3275-4EBF-AE57-6B43CDEDD87F}" type="pres">
      <dgm:prSet presAssocID="{597A46DA-C049-4948-8C81-D9C57A9EFD60}" presName="compNode" presStyleCnt="0"/>
      <dgm:spPr/>
    </dgm:pt>
    <dgm:pt modelId="{A7B21457-C19D-4E3C-9523-AC8CEFA40317}" type="pres">
      <dgm:prSet presAssocID="{597A46DA-C049-4948-8C81-D9C57A9EFD60}" presName="bgRect" presStyleLbl="bgShp" presStyleIdx="4" presStyleCnt="6"/>
      <dgm:spPr/>
    </dgm:pt>
    <dgm:pt modelId="{B3FEF883-6E1C-481C-BE3F-5C7374F73CD3}" type="pres">
      <dgm:prSet presAssocID="{597A46DA-C049-4948-8C81-D9C57A9EFD6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CA860BB2-2C45-4943-9BDF-12F4F7FF3C3E}" type="pres">
      <dgm:prSet presAssocID="{597A46DA-C049-4948-8C81-D9C57A9EFD60}" presName="spaceRect" presStyleCnt="0"/>
      <dgm:spPr/>
    </dgm:pt>
    <dgm:pt modelId="{935420FD-B8BC-4D7F-9E68-0E273DD43B72}" type="pres">
      <dgm:prSet presAssocID="{597A46DA-C049-4948-8C81-D9C57A9EFD60}" presName="parTx" presStyleLbl="revTx" presStyleIdx="4" presStyleCnt="6">
        <dgm:presLayoutVars>
          <dgm:chMax val="0"/>
          <dgm:chPref val="0"/>
        </dgm:presLayoutVars>
      </dgm:prSet>
      <dgm:spPr/>
    </dgm:pt>
    <dgm:pt modelId="{2C2764B9-DB2B-40DF-8564-B181F56205B6}" type="pres">
      <dgm:prSet presAssocID="{0D6CB5BD-6767-41BE-B360-B1B2D81636F7}" presName="sibTrans" presStyleCnt="0"/>
      <dgm:spPr/>
    </dgm:pt>
    <dgm:pt modelId="{5A9EB73F-FD8A-45D9-87E4-8D752B541002}" type="pres">
      <dgm:prSet presAssocID="{D81471F4-428D-4807-B5BD-212B9695D6F5}" presName="compNode" presStyleCnt="0"/>
      <dgm:spPr/>
    </dgm:pt>
    <dgm:pt modelId="{D27572C6-984C-4C79-84D3-17A0C1E624A0}" type="pres">
      <dgm:prSet presAssocID="{D81471F4-428D-4807-B5BD-212B9695D6F5}" presName="bgRect" presStyleLbl="bgShp" presStyleIdx="5" presStyleCnt="6"/>
      <dgm:spPr/>
    </dgm:pt>
    <dgm:pt modelId="{90CD606B-6889-4746-BF1F-527768CEFFE1}" type="pres">
      <dgm:prSet presAssocID="{D81471F4-428D-4807-B5BD-212B9695D6F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81A7135F-EF55-41D2-B798-8F4084218321}" type="pres">
      <dgm:prSet presAssocID="{D81471F4-428D-4807-B5BD-212B9695D6F5}" presName="spaceRect" presStyleCnt="0"/>
      <dgm:spPr/>
    </dgm:pt>
    <dgm:pt modelId="{44CBDA7B-94AD-46A2-AA5B-B9D35B174663}" type="pres">
      <dgm:prSet presAssocID="{D81471F4-428D-4807-B5BD-212B9695D6F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B3FCD15-194A-094C-AD3E-559AF1FFB490}" type="presOf" srcId="{D81471F4-428D-4807-B5BD-212B9695D6F5}" destId="{44CBDA7B-94AD-46A2-AA5B-B9D35B174663}" srcOrd="0" destOrd="0" presId="urn:microsoft.com/office/officeart/2018/2/layout/IconVerticalSolidList"/>
    <dgm:cxn modelId="{9FF3F634-722B-4697-A519-329C853CC44F}" srcId="{A5D48164-FD97-4492-9E75-BA654575ECA9}" destId="{597A46DA-C049-4948-8C81-D9C57A9EFD60}" srcOrd="4" destOrd="0" parTransId="{2A433C74-DBC7-41C2-ADC7-01605747B6EA}" sibTransId="{0D6CB5BD-6767-41BE-B360-B1B2D81636F7}"/>
    <dgm:cxn modelId="{8ACDCD45-4394-8948-BECF-D15E441912F2}" type="presOf" srcId="{75B609CB-BBFF-4A9C-8927-6AFCA691A479}" destId="{B4839CCA-20FD-47E1-BF46-D7D02F4BD7F8}" srcOrd="0" destOrd="0" presId="urn:microsoft.com/office/officeart/2018/2/layout/IconVerticalSolidList"/>
    <dgm:cxn modelId="{23623063-7EED-DB41-89BA-433DBFCC5413}" type="presOf" srcId="{31849DD6-C932-4E7F-AC40-D172AE014C0E}" destId="{2CFC129D-F8C2-490E-BB38-C4A9C9B0CCBF}" srcOrd="0" destOrd="0" presId="urn:microsoft.com/office/officeart/2018/2/layout/IconVerticalSolidList"/>
    <dgm:cxn modelId="{B16D837A-0AA4-48B0-89F9-318312919352}" srcId="{A5D48164-FD97-4492-9E75-BA654575ECA9}" destId="{75B609CB-BBFF-4A9C-8927-6AFCA691A479}" srcOrd="1" destOrd="0" parTransId="{0E05B85C-E25D-4479-B6BB-4411F88B3602}" sibTransId="{E4956B3B-C778-4DF8-9E05-000AC2476680}"/>
    <dgm:cxn modelId="{2253BB88-0789-4B98-B49A-D744C09C5052}" srcId="{A5D48164-FD97-4492-9E75-BA654575ECA9}" destId="{D81471F4-428D-4807-B5BD-212B9695D6F5}" srcOrd="5" destOrd="0" parTransId="{B7918D78-9252-4234-A716-CF6FDF09744F}" sibTransId="{620C1DF9-2B95-486B-8E19-7709F92EC70B}"/>
    <dgm:cxn modelId="{C48455A0-F95A-4B2B-A23F-F48B40D74F8E}" srcId="{A5D48164-FD97-4492-9E75-BA654575ECA9}" destId="{2078359D-78D2-40DE-9480-E71D270BEB05}" srcOrd="2" destOrd="0" parTransId="{5BCD8634-8486-44F6-AF29-719AF0F67D2C}" sibTransId="{E9582D74-0E0D-4BC7-BC73-202C3D3F8EA1}"/>
    <dgm:cxn modelId="{4B77CBAD-438C-9E4D-88EE-416F97F6D95A}" type="presOf" srcId="{597A46DA-C049-4948-8C81-D9C57A9EFD60}" destId="{935420FD-B8BC-4D7F-9E68-0E273DD43B72}" srcOrd="0" destOrd="0" presId="urn:microsoft.com/office/officeart/2018/2/layout/IconVerticalSolidList"/>
    <dgm:cxn modelId="{6685D2AF-497A-A142-A05F-AE0574B3F5C8}" type="presOf" srcId="{A5D48164-FD97-4492-9E75-BA654575ECA9}" destId="{8E388FF6-85B4-4024-9F09-2797E6B7BE01}" srcOrd="0" destOrd="0" presId="urn:microsoft.com/office/officeart/2018/2/layout/IconVerticalSolidList"/>
    <dgm:cxn modelId="{DB6CD9C8-A896-8841-9ABB-1C9718692C48}" type="presOf" srcId="{1ACADAF7-9BF2-4D08-9AD5-B12CE03AF48B}" destId="{2DF7F321-EF9D-49F9-BF9D-470FDA3DB351}" srcOrd="0" destOrd="0" presId="urn:microsoft.com/office/officeart/2018/2/layout/IconVerticalSolidList"/>
    <dgm:cxn modelId="{90680FF1-1D55-48DD-B563-BE1044B4179F}" srcId="{A5D48164-FD97-4492-9E75-BA654575ECA9}" destId="{31849DD6-C932-4E7F-AC40-D172AE014C0E}" srcOrd="3" destOrd="0" parTransId="{D3340CD8-42EC-4A65-9772-09B7F68AEF7D}" sibTransId="{5253670A-C5EE-47C0-98BC-F5709B1002AA}"/>
    <dgm:cxn modelId="{3AD240F1-4EBB-4B68-8D4E-099D73F77BAA}" srcId="{A5D48164-FD97-4492-9E75-BA654575ECA9}" destId="{1ACADAF7-9BF2-4D08-9AD5-B12CE03AF48B}" srcOrd="0" destOrd="0" parTransId="{92DE98BB-09EB-4F26-8C08-7003B3917AAF}" sibTransId="{2471D516-71F8-4F1A-85E3-A56469C8F42D}"/>
    <dgm:cxn modelId="{D58923F7-CFED-644C-B1F8-AB051A3A267E}" type="presOf" srcId="{2078359D-78D2-40DE-9480-E71D270BEB05}" destId="{6FDFC328-E4AB-4B4E-A6FF-AAE9236E72E3}" srcOrd="0" destOrd="0" presId="urn:microsoft.com/office/officeart/2018/2/layout/IconVerticalSolidList"/>
    <dgm:cxn modelId="{2A5580E1-DF20-4440-A0D1-B6700563E607}" type="presParOf" srcId="{8E388FF6-85B4-4024-9F09-2797E6B7BE01}" destId="{127BF681-07BD-4340-9794-E704CE131744}" srcOrd="0" destOrd="0" presId="urn:microsoft.com/office/officeart/2018/2/layout/IconVerticalSolidList"/>
    <dgm:cxn modelId="{CF7CFB33-DEF3-434B-A994-989A88C5495F}" type="presParOf" srcId="{127BF681-07BD-4340-9794-E704CE131744}" destId="{6A77BF73-7735-430E-9B97-9C4E60CDA367}" srcOrd="0" destOrd="0" presId="urn:microsoft.com/office/officeart/2018/2/layout/IconVerticalSolidList"/>
    <dgm:cxn modelId="{6FF618C6-8A66-A04C-A1A2-A580A7CBC59F}" type="presParOf" srcId="{127BF681-07BD-4340-9794-E704CE131744}" destId="{5F4A1553-BEB8-48EC-8502-1E7D6A3DF5AC}" srcOrd="1" destOrd="0" presId="urn:microsoft.com/office/officeart/2018/2/layout/IconVerticalSolidList"/>
    <dgm:cxn modelId="{2A6E052B-9397-4643-808F-4D2141C883A0}" type="presParOf" srcId="{127BF681-07BD-4340-9794-E704CE131744}" destId="{3A47BF08-972C-4F63-9BA9-C7B3867FA7BB}" srcOrd="2" destOrd="0" presId="urn:microsoft.com/office/officeart/2018/2/layout/IconVerticalSolidList"/>
    <dgm:cxn modelId="{A332C5A0-1E22-3D45-AAB7-35ACCCEB5421}" type="presParOf" srcId="{127BF681-07BD-4340-9794-E704CE131744}" destId="{2DF7F321-EF9D-49F9-BF9D-470FDA3DB351}" srcOrd="3" destOrd="0" presId="urn:microsoft.com/office/officeart/2018/2/layout/IconVerticalSolidList"/>
    <dgm:cxn modelId="{BA9A6218-D73A-C049-82FF-D63B8CF41F1E}" type="presParOf" srcId="{8E388FF6-85B4-4024-9F09-2797E6B7BE01}" destId="{B678855D-5C6A-44B0-9449-08E038FE4AA9}" srcOrd="1" destOrd="0" presId="urn:microsoft.com/office/officeart/2018/2/layout/IconVerticalSolidList"/>
    <dgm:cxn modelId="{60660CE9-BFFA-C540-8407-A46DFF0DB71F}" type="presParOf" srcId="{8E388FF6-85B4-4024-9F09-2797E6B7BE01}" destId="{512EAD1B-B3DD-4AF1-ACDA-9229155AF3DF}" srcOrd="2" destOrd="0" presId="urn:microsoft.com/office/officeart/2018/2/layout/IconVerticalSolidList"/>
    <dgm:cxn modelId="{FA18AD26-3B49-144F-B34E-59C10BA79838}" type="presParOf" srcId="{512EAD1B-B3DD-4AF1-ACDA-9229155AF3DF}" destId="{FBC2B91F-D41D-4EEF-A28C-08336B13A24F}" srcOrd="0" destOrd="0" presId="urn:microsoft.com/office/officeart/2018/2/layout/IconVerticalSolidList"/>
    <dgm:cxn modelId="{E4B0DC4C-8423-B740-A837-78196CDD3865}" type="presParOf" srcId="{512EAD1B-B3DD-4AF1-ACDA-9229155AF3DF}" destId="{C35677DD-AE13-4ED2-BC45-BDC969C8C6EA}" srcOrd="1" destOrd="0" presId="urn:microsoft.com/office/officeart/2018/2/layout/IconVerticalSolidList"/>
    <dgm:cxn modelId="{820F0E3D-CBAB-7F44-92C6-9AB66EA4EB5A}" type="presParOf" srcId="{512EAD1B-B3DD-4AF1-ACDA-9229155AF3DF}" destId="{376614FD-8E1E-4534-A79F-17E64F524D78}" srcOrd="2" destOrd="0" presId="urn:microsoft.com/office/officeart/2018/2/layout/IconVerticalSolidList"/>
    <dgm:cxn modelId="{164AAC4C-D9A2-3744-B377-ABB9DAD0BA60}" type="presParOf" srcId="{512EAD1B-B3DD-4AF1-ACDA-9229155AF3DF}" destId="{B4839CCA-20FD-47E1-BF46-D7D02F4BD7F8}" srcOrd="3" destOrd="0" presId="urn:microsoft.com/office/officeart/2018/2/layout/IconVerticalSolidList"/>
    <dgm:cxn modelId="{1AD7CD82-1DFD-F240-8A8F-890C7A8FCDC6}" type="presParOf" srcId="{8E388FF6-85B4-4024-9F09-2797E6B7BE01}" destId="{1C14473A-43FE-4346-A7DD-84578E293146}" srcOrd="3" destOrd="0" presId="urn:microsoft.com/office/officeart/2018/2/layout/IconVerticalSolidList"/>
    <dgm:cxn modelId="{DBBC13F7-E363-664C-B6DE-B70EA5F9638D}" type="presParOf" srcId="{8E388FF6-85B4-4024-9F09-2797E6B7BE01}" destId="{BD12D520-2AAB-4C2D-8B0C-88A23A92AD70}" srcOrd="4" destOrd="0" presId="urn:microsoft.com/office/officeart/2018/2/layout/IconVerticalSolidList"/>
    <dgm:cxn modelId="{9E91A2C0-3C20-124D-B4B9-5AF8401C2D7B}" type="presParOf" srcId="{BD12D520-2AAB-4C2D-8B0C-88A23A92AD70}" destId="{BEE6614A-BD5C-447B-B0D3-7C58BB0D46BA}" srcOrd="0" destOrd="0" presId="urn:microsoft.com/office/officeart/2018/2/layout/IconVerticalSolidList"/>
    <dgm:cxn modelId="{14761B99-DBEA-744F-B5AF-EFAA147A4A7D}" type="presParOf" srcId="{BD12D520-2AAB-4C2D-8B0C-88A23A92AD70}" destId="{92D6C004-2505-4C15-9F11-CB1E468DE32E}" srcOrd="1" destOrd="0" presId="urn:microsoft.com/office/officeart/2018/2/layout/IconVerticalSolidList"/>
    <dgm:cxn modelId="{F6FA4DC3-5CB1-0D44-AC75-6BE9A63A8817}" type="presParOf" srcId="{BD12D520-2AAB-4C2D-8B0C-88A23A92AD70}" destId="{2F8191C5-69DD-45D7-9E79-B8C9C81D95C7}" srcOrd="2" destOrd="0" presId="urn:microsoft.com/office/officeart/2018/2/layout/IconVerticalSolidList"/>
    <dgm:cxn modelId="{6FB0092F-8D08-9147-8700-C2AACDFF80AF}" type="presParOf" srcId="{BD12D520-2AAB-4C2D-8B0C-88A23A92AD70}" destId="{6FDFC328-E4AB-4B4E-A6FF-AAE9236E72E3}" srcOrd="3" destOrd="0" presId="urn:microsoft.com/office/officeart/2018/2/layout/IconVerticalSolidList"/>
    <dgm:cxn modelId="{06E943EC-8033-454C-8D7D-1ED5CD7E2022}" type="presParOf" srcId="{8E388FF6-85B4-4024-9F09-2797E6B7BE01}" destId="{B5B4A93B-DFB1-4B21-B7AB-025D1FE5CE47}" srcOrd="5" destOrd="0" presId="urn:microsoft.com/office/officeart/2018/2/layout/IconVerticalSolidList"/>
    <dgm:cxn modelId="{583C8081-0059-BE46-B2FD-8A4E3CCCDC8F}" type="presParOf" srcId="{8E388FF6-85B4-4024-9F09-2797E6B7BE01}" destId="{1A2CA510-6261-4EDD-8371-94DEF61BB360}" srcOrd="6" destOrd="0" presId="urn:microsoft.com/office/officeart/2018/2/layout/IconVerticalSolidList"/>
    <dgm:cxn modelId="{B5AC723B-4854-C84D-949F-9002B5EFEF61}" type="presParOf" srcId="{1A2CA510-6261-4EDD-8371-94DEF61BB360}" destId="{A77FF3AF-1F38-492F-B64A-5FA3DD60E57E}" srcOrd="0" destOrd="0" presId="urn:microsoft.com/office/officeart/2018/2/layout/IconVerticalSolidList"/>
    <dgm:cxn modelId="{0C0744F4-DD31-B949-A7C0-BC7F1BEA81D1}" type="presParOf" srcId="{1A2CA510-6261-4EDD-8371-94DEF61BB360}" destId="{22F1DB17-650A-48AA-9056-69E8052A63BF}" srcOrd="1" destOrd="0" presId="urn:microsoft.com/office/officeart/2018/2/layout/IconVerticalSolidList"/>
    <dgm:cxn modelId="{9F9947F7-B4F1-BF4F-91D7-8147B62A3956}" type="presParOf" srcId="{1A2CA510-6261-4EDD-8371-94DEF61BB360}" destId="{60ABEBC5-6F6A-470C-909C-0C6B20A87E43}" srcOrd="2" destOrd="0" presId="urn:microsoft.com/office/officeart/2018/2/layout/IconVerticalSolidList"/>
    <dgm:cxn modelId="{C10BF2A1-5B59-9D40-9286-5A820008F85E}" type="presParOf" srcId="{1A2CA510-6261-4EDD-8371-94DEF61BB360}" destId="{2CFC129D-F8C2-490E-BB38-C4A9C9B0CCBF}" srcOrd="3" destOrd="0" presId="urn:microsoft.com/office/officeart/2018/2/layout/IconVerticalSolidList"/>
    <dgm:cxn modelId="{5FE76754-5F16-2345-8C2D-7740108AD21B}" type="presParOf" srcId="{8E388FF6-85B4-4024-9F09-2797E6B7BE01}" destId="{84ABAB6D-19EC-49A2-8300-443917AF112A}" srcOrd="7" destOrd="0" presId="urn:microsoft.com/office/officeart/2018/2/layout/IconVerticalSolidList"/>
    <dgm:cxn modelId="{284D18F5-B1EF-1542-9DEF-8761B8B6743C}" type="presParOf" srcId="{8E388FF6-85B4-4024-9F09-2797E6B7BE01}" destId="{4D46462E-3275-4EBF-AE57-6B43CDEDD87F}" srcOrd="8" destOrd="0" presId="urn:microsoft.com/office/officeart/2018/2/layout/IconVerticalSolidList"/>
    <dgm:cxn modelId="{74F0647B-245E-2345-A4E4-92EC988B5FDD}" type="presParOf" srcId="{4D46462E-3275-4EBF-AE57-6B43CDEDD87F}" destId="{A7B21457-C19D-4E3C-9523-AC8CEFA40317}" srcOrd="0" destOrd="0" presId="urn:microsoft.com/office/officeart/2018/2/layout/IconVerticalSolidList"/>
    <dgm:cxn modelId="{005019E5-88D0-274B-BFD5-54679349B737}" type="presParOf" srcId="{4D46462E-3275-4EBF-AE57-6B43CDEDD87F}" destId="{B3FEF883-6E1C-481C-BE3F-5C7374F73CD3}" srcOrd="1" destOrd="0" presId="urn:microsoft.com/office/officeart/2018/2/layout/IconVerticalSolidList"/>
    <dgm:cxn modelId="{81077E6A-0974-1E46-BFDC-294A3FA2DFD4}" type="presParOf" srcId="{4D46462E-3275-4EBF-AE57-6B43CDEDD87F}" destId="{CA860BB2-2C45-4943-9BDF-12F4F7FF3C3E}" srcOrd="2" destOrd="0" presId="urn:microsoft.com/office/officeart/2018/2/layout/IconVerticalSolidList"/>
    <dgm:cxn modelId="{4B7FF862-68D4-FF4A-A885-4412FDCCE363}" type="presParOf" srcId="{4D46462E-3275-4EBF-AE57-6B43CDEDD87F}" destId="{935420FD-B8BC-4D7F-9E68-0E273DD43B72}" srcOrd="3" destOrd="0" presId="urn:microsoft.com/office/officeart/2018/2/layout/IconVerticalSolidList"/>
    <dgm:cxn modelId="{2A9D5F4B-2673-3D45-A659-038F3F845625}" type="presParOf" srcId="{8E388FF6-85B4-4024-9F09-2797E6B7BE01}" destId="{2C2764B9-DB2B-40DF-8564-B181F56205B6}" srcOrd="9" destOrd="0" presId="urn:microsoft.com/office/officeart/2018/2/layout/IconVerticalSolidList"/>
    <dgm:cxn modelId="{0BB646EA-5483-5640-AC32-8FD9E0C5A9E9}" type="presParOf" srcId="{8E388FF6-85B4-4024-9F09-2797E6B7BE01}" destId="{5A9EB73F-FD8A-45D9-87E4-8D752B541002}" srcOrd="10" destOrd="0" presId="urn:microsoft.com/office/officeart/2018/2/layout/IconVerticalSolidList"/>
    <dgm:cxn modelId="{7BE54F5D-2B34-8741-989C-8CF74C5A8D55}" type="presParOf" srcId="{5A9EB73F-FD8A-45D9-87E4-8D752B541002}" destId="{D27572C6-984C-4C79-84D3-17A0C1E624A0}" srcOrd="0" destOrd="0" presId="urn:microsoft.com/office/officeart/2018/2/layout/IconVerticalSolidList"/>
    <dgm:cxn modelId="{6A23E428-F15C-4640-9730-081B1699EFEC}" type="presParOf" srcId="{5A9EB73F-FD8A-45D9-87E4-8D752B541002}" destId="{90CD606B-6889-4746-BF1F-527768CEFFE1}" srcOrd="1" destOrd="0" presId="urn:microsoft.com/office/officeart/2018/2/layout/IconVerticalSolidList"/>
    <dgm:cxn modelId="{4E2041A6-4D8C-EA44-ACEA-0E341F6EAC00}" type="presParOf" srcId="{5A9EB73F-FD8A-45D9-87E4-8D752B541002}" destId="{81A7135F-EF55-41D2-B798-8F4084218321}" srcOrd="2" destOrd="0" presId="urn:microsoft.com/office/officeart/2018/2/layout/IconVerticalSolidList"/>
    <dgm:cxn modelId="{0AC06F11-CDED-7F40-97D7-239311BB3680}" type="presParOf" srcId="{5A9EB73F-FD8A-45D9-87E4-8D752B541002}" destId="{44CBDA7B-94AD-46A2-AA5B-B9D35B1746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1788D2-E1AA-4A35-BF90-B5495DEDCAE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EA01250-469E-49ED-A58C-C58DE3995FDB}">
      <dgm:prSet/>
      <dgm:spPr/>
      <dgm:t>
        <a:bodyPr/>
        <a:lstStyle/>
        <a:p>
          <a:r>
            <a:rPr lang="en-US"/>
            <a:t>Stable Architecture</a:t>
          </a:r>
        </a:p>
      </dgm:t>
    </dgm:pt>
    <dgm:pt modelId="{BF9E790F-1542-4D40-BC44-196824BD42F5}" type="parTrans" cxnId="{71A6C028-FEC2-4964-971C-66906D943B12}">
      <dgm:prSet/>
      <dgm:spPr/>
      <dgm:t>
        <a:bodyPr/>
        <a:lstStyle/>
        <a:p>
          <a:endParaRPr lang="en-US"/>
        </a:p>
      </dgm:t>
    </dgm:pt>
    <dgm:pt modelId="{34CE900C-0277-4AF0-A365-B3C82E3691AE}" type="sibTrans" cxnId="{71A6C028-FEC2-4964-971C-66906D943B12}">
      <dgm:prSet/>
      <dgm:spPr/>
      <dgm:t>
        <a:bodyPr/>
        <a:lstStyle/>
        <a:p>
          <a:endParaRPr lang="en-US"/>
        </a:p>
      </dgm:t>
    </dgm:pt>
    <dgm:pt modelId="{202804D5-8F65-4506-89A9-F596141276C6}">
      <dgm:prSet/>
      <dgm:spPr/>
      <dgm:t>
        <a:bodyPr/>
        <a:lstStyle/>
        <a:p>
          <a:r>
            <a:rPr lang="en-US"/>
            <a:t>Cohesive</a:t>
          </a:r>
        </a:p>
      </dgm:t>
    </dgm:pt>
    <dgm:pt modelId="{D5CEFD97-C717-4BAB-A8E3-C8B3635AF782}" type="parTrans" cxnId="{C3C6BC06-CA14-475C-AD14-7E4BCCD75D73}">
      <dgm:prSet/>
      <dgm:spPr/>
      <dgm:t>
        <a:bodyPr/>
        <a:lstStyle/>
        <a:p>
          <a:endParaRPr lang="en-US"/>
        </a:p>
      </dgm:t>
    </dgm:pt>
    <dgm:pt modelId="{7EA8BADF-853F-4605-A63D-B3B98791DE62}" type="sibTrans" cxnId="{C3C6BC06-CA14-475C-AD14-7E4BCCD75D73}">
      <dgm:prSet/>
      <dgm:spPr/>
      <dgm:t>
        <a:bodyPr/>
        <a:lstStyle/>
        <a:p>
          <a:endParaRPr lang="en-US"/>
        </a:p>
      </dgm:t>
    </dgm:pt>
    <dgm:pt modelId="{7E20F66B-6D1E-4FAA-8682-019FAB3DD7AF}">
      <dgm:prSet/>
      <dgm:spPr/>
      <dgm:t>
        <a:bodyPr/>
        <a:lstStyle/>
        <a:p>
          <a:r>
            <a:rPr lang="en-US"/>
            <a:t>Loosely Coupled</a:t>
          </a:r>
        </a:p>
      </dgm:t>
    </dgm:pt>
    <dgm:pt modelId="{0CDBC6EF-E5EB-4EED-B149-CDDE00DCE99E}" type="parTrans" cxnId="{ECFC980D-5F27-40AE-84EF-38CF5894546C}">
      <dgm:prSet/>
      <dgm:spPr/>
      <dgm:t>
        <a:bodyPr/>
        <a:lstStyle/>
        <a:p>
          <a:endParaRPr lang="en-US"/>
        </a:p>
      </dgm:t>
    </dgm:pt>
    <dgm:pt modelId="{E6120515-DBA6-487C-BA4F-214ABCAD1A13}" type="sibTrans" cxnId="{ECFC980D-5F27-40AE-84EF-38CF5894546C}">
      <dgm:prSet/>
      <dgm:spPr/>
      <dgm:t>
        <a:bodyPr/>
        <a:lstStyle/>
        <a:p>
          <a:endParaRPr lang="en-US"/>
        </a:p>
      </dgm:t>
    </dgm:pt>
    <dgm:pt modelId="{4075A5B7-F85E-441C-9B5E-00C94D9BEFF2}">
      <dgm:prSet/>
      <dgm:spPr/>
      <dgm:t>
        <a:bodyPr/>
        <a:lstStyle/>
        <a:p>
          <a:r>
            <a:rPr lang="en-US" dirty="0"/>
            <a:t>Small</a:t>
          </a:r>
        </a:p>
      </dgm:t>
    </dgm:pt>
    <dgm:pt modelId="{A95EF41D-A08B-4928-9F20-78967D302B6E}" type="parTrans" cxnId="{21E166E6-75D3-4D85-A562-72E75EA19A9A}">
      <dgm:prSet/>
      <dgm:spPr/>
      <dgm:t>
        <a:bodyPr/>
        <a:lstStyle/>
        <a:p>
          <a:endParaRPr lang="en-US"/>
        </a:p>
      </dgm:t>
    </dgm:pt>
    <dgm:pt modelId="{5031E477-05A1-481E-838D-DB0AF87B0D9C}" type="sibTrans" cxnId="{21E166E6-75D3-4D85-A562-72E75EA19A9A}">
      <dgm:prSet/>
      <dgm:spPr/>
      <dgm:t>
        <a:bodyPr/>
        <a:lstStyle/>
        <a:p>
          <a:endParaRPr lang="en-US"/>
        </a:p>
      </dgm:t>
    </dgm:pt>
    <dgm:pt modelId="{9AA63154-BD64-4E55-9AE4-D11162218859}" type="pres">
      <dgm:prSet presAssocID="{B71788D2-E1AA-4A35-BF90-B5495DEDCAEE}" presName="root" presStyleCnt="0">
        <dgm:presLayoutVars>
          <dgm:dir/>
          <dgm:resizeHandles val="exact"/>
        </dgm:presLayoutVars>
      </dgm:prSet>
      <dgm:spPr/>
    </dgm:pt>
    <dgm:pt modelId="{A1903EC2-D882-40D7-901B-A59850BFD59A}" type="pres">
      <dgm:prSet presAssocID="{B71788D2-E1AA-4A35-BF90-B5495DEDCAEE}" presName="container" presStyleCnt="0">
        <dgm:presLayoutVars>
          <dgm:dir/>
          <dgm:resizeHandles val="exact"/>
        </dgm:presLayoutVars>
      </dgm:prSet>
      <dgm:spPr/>
    </dgm:pt>
    <dgm:pt modelId="{A3809C2C-2027-467A-900D-5D1601BAE060}" type="pres">
      <dgm:prSet presAssocID="{6EA01250-469E-49ED-A58C-C58DE3995FDB}" presName="compNode" presStyleCnt="0"/>
      <dgm:spPr/>
    </dgm:pt>
    <dgm:pt modelId="{B6EEC953-9E82-4F03-BAF5-EFEEEA54FBF3}" type="pres">
      <dgm:prSet presAssocID="{6EA01250-469E-49ED-A58C-C58DE3995FDB}" presName="iconBgRect" presStyleLbl="bgShp" presStyleIdx="0" presStyleCnt="4"/>
      <dgm:spPr/>
    </dgm:pt>
    <dgm:pt modelId="{9FF73221-B255-43C0-912F-94F6CDBE1261}" type="pres">
      <dgm:prSet presAssocID="{6EA01250-469E-49ED-A58C-C58DE3995F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96B3CB-7252-4518-9166-A98405ECAB55}" type="pres">
      <dgm:prSet presAssocID="{6EA01250-469E-49ED-A58C-C58DE3995FDB}" presName="spaceRect" presStyleCnt="0"/>
      <dgm:spPr/>
    </dgm:pt>
    <dgm:pt modelId="{FA2A7611-381B-4C2B-BC70-503BF123B222}" type="pres">
      <dgm:prSet presAssocID="{6EA01250-469E-49ED-A58C-C58DE3995FDB}" presName="textRect" presStyleLbl="revTx" presStyleIdx="0" presStyleCnt="4">
        <dgm:presLayoutVars>
          <dgm:chMax val="1"/>
          <dgm:chPref val="1"/>
        </dgm:presLayoutVars>
      </dgm:prSet>
      <dgm:spPr/>
    </dgm:pt>
    <dgm:pt modelId="{ED700FD4-C17A-48BA-82AE-3D14F2E410C0}" type="pres">
      <dgm:prSet presAssocID="{34CE900C-0277-4AF0-A365-B3C82E3691AE}" presName="sibTrans" presStyleLbl="sibTrans2D1" presStyleIdx="0" presStyleCnt="0"/>
      <dgm:spPr/>
    </dgm:pt>
    <dgm:pt modelId="{C454A190-3DDF-4C5A-AAC2-53E5DAB955C6}" type="pres">
      <dgm:prSet presAssocID="{202804D5-8F65-4506-89A9-F596141276C6}" presName="compNode" presStyleCnt="0"/>
      <dgm:spPr/>
    </dgm:pt>
    <dgm:pt modelId="{521FDB44-8295-4136-B610-7571AA4D8479}" type="pres">
      <dgm:prSet presAssocID="{202804D5-8F65-4506-89A9-F596141276C6}" presName="iconBgRect" presStyleLbl="bgShp" presStyleIdx="1" presStyleCnt="4"/>
      <dgm:spPr/>
    </dgm:pt>
    <dgm:pt modelId="{29D7A982-7F71-4ECA-B9DB-7C94064FA328}" type="pres">
      <dgm:prSet presAssocID="{202804D5-8F65-4506-89A9-F596141276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1EC100-083C-4515-A199-848EBDF18375}" type="pres">
      <dgm:prSet presAssocID="{202804D5-8F65-4506-89A9-F596141276C6}" presName="spaceRect" presStyleCnt="0"/>
      <dgm:spPr/>
    </dgm:pt>
    <dgm:pt modelId="{BDE68C73-D5BD-4722-A770-6FAF531C07C2}" type="pres">
      <dgm:prSet presAssocID="{202804D5-8F65-4506-89A9-F596141276C6}" presName="textRect" presStyleLbl="revTx" presStyleIdx="1" presStyleCnt="4">
        <dgm:presLayoutVars>
          <dgm:chMax val="1"/>
          <dgm:chPref val="1"/>
        </dgm:presLayoutVars>
      </dgm:prSet>
      <dgm:spPr/>
    </dgm:pt>
    <dgm:pt modelId="{937A1492-3C87-49D8-944D-E23FA0D71D51}" type="pres">
      <dgm:prSet presAssocID="{7EA8BADF-853F-4605-A63D-B3B98791DE62}" presName="sibTrans" presStyleLbl="sibTrans2D1" presStyleIdx="0" presStyleCnt="0"/>
      <dgm:spPr/>
    </dgm:pt>
    <dgm:pt modelId="{CDE28588-8E77-4044-A84B-7465CA9AE666}" type="pres">
      <dgm:prSet presAssocID="{7E20F66B-6D1E-4FAA-8682-019FAB3DD7AF}" presName="compNode" presStyleCnt="0"/>
      <dgm:spPr/>
    </dgm:pt>
    <dgm:pt modelId="{909C7D3A-DD00-4399-AD16-1316FD1D2ECB}" type="pres">
      <dgm:prSet presAssocID="{7E20F66B-6D1E-4FAA-8682-019FAB3DD7AF}" presName="iconBgRect" presStyleLbl="bgShp" presStyleIdx="2" presStyleCnt="4"/>
      <dgm:spPr/>
    </dgm:pt>
    <dgm:pt modelId="{3822E8C4-84DD-4A64-ABF1-440D4121913D}" type="pres">
      <dgm:prSet presAssocID="{7E20F66B-6D1E-4FAA-8682-019FAB3DD7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197FC9DB-7226-40C6-93A0-D2D36E7E2DE3}" type="pres">
      <dgm:prSet presAssocID="{7E20F66B-6D1E-4FAA-8682-019FAB3DD7AF}" presName="spaceRect" presStyleCnt="0"/>
      <dgm:spPr/>
    </dgm:pt>
    <dgm:pt modelId="{25C0A4AA-B553-4CE2-94AB-CB840DB99175}" type="pres">
      <dgm:prSet presAssocID="{7E20F66B-6D1E-4FAA-8682-019FAB3DD7AF}" presName="textRect" presStyleLbl="revTx" presStyleIdx="2" presStyleCnt="4">
        <dgm:presLayoutVars>
          <dgm:chMax val="1"/>
          <dgm:chPref val="1"/>
        </dgm:presLayoutVars>
      </dgm:prSet>
      <dgm:spPr/>
    </dgm:pt>
    <dgm:pt modelId="{4D28437F-4D76-475E-8D43-CA02D4E6BFAD}" type="pres">
      <dgm:prSet presAssocID="{E6120515-DBA6-487C-BA4F-214ABCAD1A13}" presName="sibTrans" presStyleLbl="sibTrans2D1" presStyleIdx="0" presStyleCnt="0"/>
      <dgm:spPr/>
    </dgm:pt>
    <dgm:pt modelId="{98B72163-C11A-4FA9-801E-5471ABA1BA04}" type="pres">
      <dgm:prSet presAssocID="{4075A5B7-F85E-441C-9B5E-00C94D9BEFF2}" presName="compNode" presStyleCnt="0"/>
      <dgm:spPr/>
    </dgm:pt>
    <dgm:pt modelId="{CDACB60D-7A4D-467B-86F8-0513C723B3B0}" type="pres">
      <dgm:prSet presAssocID="{4075A5B7-F85E-441C-9B5E-00C94D9BEFF2}" presName="iconBgRect" presStyleLbl="bgShp" presStyleIdx="3" presStyleCnt="4"/>
      <dgm:spPr/>
    </dgm:pt>
    <dgm:pt modelId="{E023B2F9-9E25-4CAE-A341-3AE8CA9C356E}" type="pres">
      <dgm:prSet presAssocID="{4075A5B7-F85E-441C-9B5E-00C94D9BEF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7257FA8B-4BA5-43CD-868D-1A48CCA2F872}" type="pres">
      <dgm:prSet presAssocID="{4075A5B7-F85E-441C-9B5E-00C94D9BEFF2}" presName="spaceRect" presStyleCnt="0"/>
      <dgm:spPr/>
    </dgm:pt>
    <dgm:pt modelId="{BA599DD6-C656-4F89-910B-DB45CD85AFB1}" type="pres">
      <dgm:prSet presAssocID="{4075A5B7-F85E-441C-9B5E-00C94D9BEFF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3C6BC06-CA14-475C-AD14-7E4BCCD75D73}" srcId="{B71788D2-E1AA-4A35-BF90-B5495DEDCAEE}" destId="{202804D5-8F65-4506-89A9-F596141276C6}" srcOrd="1" destOrd="0" parTransId="{D5CEFD97-C717-4BAB-A8E3-C8B3635AF782}" sibTransId="{7EA8BADF-853F-4605-A63D-B3B98791DE62}"/>
    <dgm:cxn modelId="{ECFC980D-5F27-40AE-84EF-38CF5894546C}" srcId="{B71788D2-E1AA-4A35-BF90-B5495DEDCAEE}" destId="{7E20F66B-6D1E-4FAA-8682-019FAB3DD7AF}" srcOrd="2" destOrd="0" parTransId="{0CDBC6EF-E5EB-4EED-B149-CDDE00DCE99E}" sibTransId="{E6120515-DBA6-487C-BA4F-214ABCAD1A13}"/>
    <dgm:cxn modelId="{71A6C028-FEC2-4964-971C-66906D943B12}" srcId="{B71788D2-E1AA-4A35-BF90-B5495DEDCAEE}" destId="{6EA01250-469E-49ED-A58C-C58DE3995FDB}" srcOrd="0" destOrd="0" parTransId="{BF9E790F-1542-4D40-BC44-196824BD42F5}" sibTransId="{34CE900C-0277-4AF0-A365-B3C82E3691AE}"/>
    <dgm:cxn modelId="{AF1C3D5E-08C9-49C0-9562-C8656A6978E2}" type="presOf" srcId="{202804D5-8F65-4506-89A9-F596141276C6}" destId="{BDE68C73-D5BD-4722-A770-6FAF531C07C2}" srcOrd="0" destOrd="0" presId="urn:microsoft.com/office/officeart/2018/2/layout/IconCircleList"/>
    <dgm:cxn modelId="{D7062A64-20AD-4574-BFB5-E38C59FE15D5}" type="presOf" srcId="{E6120515-DBA6-487C-BA4F-214ABCAD1A13}" destId="{4D28437F-4D76-475E-8D43-CA02D4E6BFAD}" srcOrd="0" destOrd="0" presId="urn:microsoft.com/office/officeart/2018/2/layout/IconCircleList"/>
    <dgm:cxn modelId="{4B07EDA9-13BE-46CC-80D2-E6AA64DE3E22}" type="presOf" srcId="{6EA01250-469E-49ED-A58C-C58DE3995FDB}" destId="{FA2A7611-381B-4C2B-BC70-503BF123B222}" srcOrd="0" destOrd="0" presId="urn:microsoft.com/office/officeart/2018/2/layout/IconCircleList"/>
    <dgm:cxn modelId="{4386B1BA-85F0-41AF-A71B-D4618D755538}" type="presOf" srcId="{7E20F66B-6D1E-4FAA-8682-019FAB3DD7AF}" destId="{25C0A4AA-B553-4CE2-94AB-CB840DB99175}" srcOrd="0" destOrd="0" presId="urn:microsoft.com/office/officeart/2018/2/layout/IconCircleList"/>
    <dgm:cxn modelId="{287A9FC5-E630-4612-BC6E-9724CAF87492}" type="presOf" srcId="{34CE900C-0277-4AF0-A365-B3C82E3691AE}" destId="{ED700FD4-C17A-48BA-82AE-3D14F2E410C0}" srcOrd="0" destOrd="0" presId="urn:microsoft.com/office/officeart/2018/2/layout/IconCircleList"/>
    <dgm:cxn modelId="{7826D3C7-527A-4EFF-B7A5-5C259E2E9277}" type="presOf" srcId="{B71788D2-E1AA-4A35-BF90-B5495DEDCAEE}" destId="{9AA63154-BD64-4E55-9AE4-D11162218859}" srcOrd="0" destOrd="0" presId="urn:microsoft.com/office/officeart/2018/2/layout/IconCircleList"/>
    <dgm:cxn modelId="{B1CD1DD5-E151-4FDF-B295-1CF609CEAEA8}" type="presOf" srcId="{7EA8BADF-853F-4605-A63D-B3B98791DE62}" destId="{937A1492-3C87-49D8-944D-E23FA0D71D51}" srcOrd="0" destOrd="0" presId="urn:microsoft.com/office/officeart/2018/2/layout/IconCircleList"/>
    <dgm:cxn modelId="{21E166E6-75D3-4D85-A562-72E75EA19A9A}" srcId="{B71788D2-E1AA-4A35-BF90-B5495DEDCAEE}" destId="{4075A5B7-F85E-441C-9B5E-00C94D9BEFF2}" srcOrd="3" destOrd="0" parTransId="{A95EF41D-A08B-4928-9F20-78967D302B6E}" sibTransId="{5031E477-05A1-481E-838D-DB0AF87B0D9C}"/>
    <dgm:cxn modelId="{460472F9-2BA9-48D6-B159-777F758221F7}" type="presOf" srcId="{4075A5B7-F85E-441C-9B5E-00C94D9BEFF2}" destId="{BA599DD6-C656-4F89-910B-DB45CD85AFB1}" srcOrd="0" destOrd="0" presId="urn:microsoft.com/office/officeart/2018/2/layout/IconCircleList"/>
    <dgm:cxn modelId="{3DA5C3BB-2F0D-4958-86DD-2B6244E9A1E4}" type="presParOf" srcId="{9AA63154-BD64-4E55-9AE4-D11162218859}" destId="{A1903EC2-D882-40D7-901B-A59850BFD59A}" srcOrd="0" destOrd="0" presId="urn:microsoft.com/office/officeart/2018/2/layout/IconCircleList"/>
    <dgm:cxn modelId="{8371B40D-4914-4D84-8944-E9A06CABC64C}" type="presParOf" srcId="{A1903EC2-D882-40D7-901B-A59850BFD59A}" destId="{A3809C2C-2027-467A-900D-5D1601BAE060}" srcOrd="0" destOrd="0" presId="urn:microsoft.com/office/officeart/2018/2/layout/IconCircleList"/>
    <dgm:cxn modelId="{2C624B6F-5E7B-45AC-A987-05B0E7BFA339}" type="presParOf" srcId="{A3809C2C-2027-467A-900D-5D1601BAE060}" destId="{B6EEC953-9E82-4F03-BAF5-EFEEEA54FBF3}" srcOrd="0" destOrd="0" presId="urn:microsoft.com/office/officeart/2018/2/layout/IconCircleList"/>
    <dgm:cxn modelId="{90BC7010-9499-4E9E-A860-606C5386444A}" type="presParOf" srcId="{A3809C2C-2027-467A-900D-5D1601BAE060}" destId="{9FF73221-B255-43C0-912F-94F6CDBE1261}" srcOrd="1" destOrd="0" presId="urn:microsoft.com/office/officeart/2018/2/layout/IconCircleList"/>
    <dgm:cxn modelId="{A57BE931-1F60-4FEF-9369-19311A805E1F}" type="presParOf" srcId="{A3809C2C-2027-467A-900D-5D1601BAE060}" destId="{0796B3CB-7252-4518-9166-A98405ECAB55}" srcOrd="2" destOrd="0" presId="urn:microsoft.com/office/officeart/2018/2/layout/IconCircleList"/>
    <dgm:cxn modelId="{B74E5A54-52F0-488D-B80E-0141D29C9AC1}" type="presParOf" srcId="{A3809C2C-2027-467A-900D-5D1601BAE060}" destId="{FA2A7611-381B-4C2B-BC70-503BF123B222}" srcOrd="3" destOrd="0" presId="urn:microsoft.com/office/officeart/2018/2/layout/IconCircleList"/>
    <dgm:cxn modelId="{C5C191FB-0499-4C7B-A79A-778F93FBE449}" type="presParOf" srcId="{A1903EC2-D882-40D7-901B-A59850BFD59A}" destId="{ED700FD4-C17A-48BA-82AE-3D14F2E410C0}" srcOrd="1" destOrd="0" presId="urn:microsoft.com/office/officeart/2018/2/layout/IconCircleList"/>
    <dgm:cxn modelId="{2BE47367-6B9B-48C2-877F-556B91129A59}" type="presParOf" srcId="{A1903EC2-D882-40D7-901B-A59850BFD59A}" destId="{C454A190-3DDF-4C5A-AAC2-53E5DAB955C6}" srcOrd="2" destOrd="0" presId="urn:microsoft.com/office/officeart/2018/2/layout/IconCircleList"/>
    <dgm:cxn modelId="{8A4C3E7D-46B8-4F87-B1EF-28074DF552E6}" type="presParOf" srcId="{C454A190-3DDF-4C5A-AAC2-53E5DAB955C6}" destId="{521FDB44-8295-4136-B610-7571AA4D8479}" srcOrd="0" destOrd="0" presId="urn:microsoft.com/office/officeart/2018/2/layout/IconCircleList"/>
    <dgm:cxn modelId="{1E059BBE-A29E-4834-A0C6-A7F8E264AFA0}" type="presParOf" srcId="{C454A190-3DDF-4C5A-AAC2-53E5DAB955C6}" destId="{29D7A982-7F71-4ECA-B9DB-7C94064FA328}" srcOrd="1" destOrd="0" presId="urn:microsoft.com/office/officeart/2018/2/layout/IconCircleList"/>
    <dgm:cxn modelId="{58CFD644-A357-4FB1-AEBA-9B0E05939CE9}" type="presParOf" srcId="{C454A190-3DDF-4C5A-AAC2-53E5DAB955C6}" destId="{501EC100-083C-4515-A199-848EBDF18375}" srcOrd="2" destOrd="0" presId="urn:microsoft.com/office/officeart/2018/2/layout/IconCircleList"/>
    <dgm:cxn modelId="{CBF4807A-1781-4A30-9943-5B4CC6020AF1}" type="presParOf" srcId="{C454A190-3DDF-4C5A-AAC2-53E5DAB955C6}" destId="{BDE68C73-D5BD-4722-A770-6FAF531C07C2}" srcOrd="3" destOrd="0" presId="urn:microsoft.com/office/officeart/2018/2/layout/IconCircleList"/>
    <dgm:cxn modelId="{5B3765AD-FFE7-4656-95FB-8A81B43F0BF9}" type="presParOf" srcId="{A1903EC2-D882-40D7-901B-A59850BFD59A}" destId="{937A1492-3C87-49D8-944D-E23FA0D71D51}" srcOrd="3" destOrd="0" presId="urn:microsoft.com/office/officeart/2018/2/layout/IconCircleList"/>
    <dgm:cxn modelId="{1B9E7D2C-A114-4493-AEFC-22D8CCC44758}" type="presParOf" srcId="{A1903EC2-D882-40D7-901B-A59850BFD59A}" destId="{CDE28588-8E77-4044-A84B-7465CA9AE666}" srcOrd="4" destOrd="0" presId="urn:microsoft.com/office/officeart/2018/2/layout/IconCircleList"/>
    <dgm:cxn modelId="{EDF4C136-A941-4611-81FE-F4396BAE1517}" type="presParOf" srcId="{CDE28588-8E77-4044-A84B-7465CA9AE666}" destId="{909C7D3A-DD00-4399-AD16-1316FD1D2ECB}" srcOrd="0" destOrd="0" presId="urn:microsoft.com/office/officeart/2018/2/layout/IconCircleList"/>
    <dgm:cxn modelId="{0B029263-B7F6-425D-8EF7-E315A0F08476}" type="presParOf" srcId="{CDE28588-8E77-4044-A84B-7465CA9AE666}" destId="{3822E8C4-84DD-4A64-ABF1-440D4121913D}" srcOrd="1" destOrd="0" presId="urn:microsoft.com/office/officeart/2018/2/layout/IconCircleList"/>
    <dgm:cxn modelId="{A672D96A-B514-47D1-83BE-205DC6B5ACD0}" type="presParOf" srcId="{CDE28588-8E77-4044-A84B-7465CA9AE666}" destId="{197FC9DB-7226-40C6-93A0-D2D36E7E2DE3}" srcOrd="2" destOrd="0" presId="urn:microsoft.com/office/officeart/2018/2/layout/IconCircleList"/>
    <dgm:cxn modelId="{B1AFF871-F01E-4ACE-8EA9-77329DBB4AE3}" type="presParOf" srcId="{CDE28588-8E77-4044-A84B-7465CA9AE666}" destId="{25C0A4AA-B553-4CE2-94AB-CB840DB99175}" srcOrd="3" destOrd="0" presId="urn:microsoft.com/office/officeart/2018/2/layout/IconCircleList"/>
    <dgm:cxn modelId="{D1A8A5DE-A155-455A-B8CB-48B6FF3F79B9}" type="presParOf" srcId="{A1903EC2-D882-40D7-901B-A59850BFD59A}" destId="{4D28437F-4D76-475E-8D43-CA02D4E6BFAD}" srcOrd="5" destOrd="0" presId="urn:microsoft.com/office/officeart/2018/2/layout/IconCircleList"/>
    <dgm:cxn modelId="{BBA485F6-77E5-4D05-86A4-247C89E6391E}" type="presParOf" srcId="{A1903EC2-D882-40D7-901B-A59850BFD59A}" destId="{98B72163-C11A-4FA9-801E-5471ABA1BA04}" srcOrd="6" destOrd="0" presId="urn:microsoft.com/office/officeart/2018/2/layout/IconCircleList"/>
    <dgm:cxn modelId="{C4513356-12ED-4F34-9F1A-C52F47181539}" type="presParOf" srcId="{98B72163-C11A-4FA9-801E-5471ABA1BA04}" destId="{CDACB60D-7A4D-467B-86F8-0513C723B3B0}" srcOrd="0" destOrd="0" presId="urn:microsoft.com/office/officeart/2018/2/layout/IconCircleList"/>
    <dgm:cxn modelId="{EF72841C-D7CF-411E-86E3-9BAF9B7E0311}" type="presParOf" srcId="{98B72163-C11A-4FA9-801E-5471ABA1BA04}" destId="{E023B2F9-9E25-4CAE-A341-3AE8CA9C356E}" srcOrd="1" destOrd="0" presId="urn:microsoft.com/office/officeart/2018/2/layout/IconCircleList"/>
    <dgm:cxn modelId="{57E87851-ACAC-4B2F-AEC1-5D4E9EE044BB}" type="presParOf" srcId="{98B72163-C11A-4FA9-801E-5471ABA1BA04}" destId="{7257FA8B-4BA5-43CD-868D-1A48CCA2F872}" srcOrd="2" destOrd="0" presId="urn:microsoft.com/office/officeart/2018/2/layout/IconCircleList"/>
    <dgm:cxn modelId="{6D8B580A-0C6D-49DD-8D41-28926A036165}" type="presParOf" srcId="{98B72163-C11A-4FA9-801E-5471ABA1BA04}" destId="{BA599DD6-C656-4F89-910B-DB45CD85AF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0E44EF-3F22-41D1-8D6D-503081B3762A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709B51-0AA8-4B8D-99BF-3FAE7487C79B}">
      <dgm:prSet/>
      <dgm:spPr/>
      <dgm:t>
        <a:bodyPr/>
        <a:lstStyle/>
        <a:p>
          <a:r>
            <a:rPr lang="en-IN"/>
            <a:t>Stable architecture</a:t>
          </a:r>
          <a:endParaRPr lang="en-US"/>
        </a:p>
      </dgm:t>
    </dgm:pt>
    <dgm:pt modelId="{CB11EC11-0D57-4A21-837D-CD50CDC69A95}" type="parTrans" cxnId="{533E8797-54AB-4E0C-9399-5A0ABB7257E5}">
      <dgm:prSet/>
      <dgm:spPr/>
      <dgm:t>
        <a:bodyPr/>
        <a:lstStyle/>
        <a:p>
          <a:endParaRPr lang="en-US"/>
        </a:p>
      </dgm:t>
    </dgm:pt>
    <dgm:pt modelId="{7C301922-8858-46BE-9D3D-E9F078F457E8}" type="sibTrans" cxnId="{533E8797-54AB-4E0C-9399-5A0ABB7257E5}">
      <dgm:prSet/>
      <dgm:spPr/>
      <dgm:t>
        <a:bodyPr/>
        <a:lstStyle/>
        <a:p>
          <a:endParaRPr lang="en-US"/>
        </a:p>
      </dgm:t>
    </dgm:pt>
    <dgm:pt modelId="{5815319E-1357-42E9-8B02-1F9F304030AE}">
      <dgm:prSet/>
      <dgm:spPr/>
      <dgm:t>
        <a:bodyPr/>
        <a:lstStyle/>
        <a:p>
          <a:r>
            <a:rPr lang="en-IN"/>
            <a:t>Cross functional and organised</a:t>
          </a:r>
          <a:endParaRPr lang="en-US"/>
        </a:p>
      </dgm:t>
    </dgm:pt>
    <dgm:pt modelId="{1161408C-0D63-4A26-A033-28BD51678280}" type="parTrans" cxnId="{F8C1444F-07B6-4CBA-80A3-3816679FA55C}">
      <dgm:prSet/>
      <dgm:spPr/>
      <dgm:t>
        <a:bodyPr/>
        <a:lstStyle/>
        <a:p>
          <a:endParaRPr lang="en-US"/>
        </a:p>
      </dgm:t>
    </dgm:pt>
    <dgm:pt modelId="{EDD796AD-B111-47A6-8063-CAE61C24336C}" type="sibTrans" cxnId="{F8C1444F-07B6-4CBA-80A3-3816679FA55C}">
      <dgm:prSet/>
      <dgm:spPr/>
      <dgm:t>
        <a:bodyPr/>
        <a:lstStyle/>
        <a:p>
          <a:endParaRPr lang="en-US"/>
        </a:p>
      </dgm:t>
    </dgm:pt>
    <dgm:pt modelId="{6404C083-5721-4FDA-AD12-08B499B96DD6}">
      <dgm:prSet/>
      <dgm:spPr/>
      <dgm:t>
        <a:bodyPr/>
        <a:lstStyle/>
        <a:p>
          <a:r>
            <a:rPr lang="en-US"/>
            <a:t>Cohesive and loosely coupled.</a:t>
          </a:r>
        </a:p>
      </dgm:t>
    </dgm:pt>
    <dgm:pt modelId="{04761943-594D-4F9C-A012-A063CC6BFD30}" type="parTrans" cxnId="{67CB123D-0042-4284-ABAF-364D70DC0BC7}">
      <dgm:prSet/>
      <dgm:spPr/>
      <dgm:t>
        <a:bodyPr/>
        <a:lstStyle/>
        <a:p>
          <a:endParaRPr lang="en-US"/>
        </a:p>
      </dgm:t>
    </dgm:pt>
    <dgm:pt modelId="{17E2C0A2-D484-4D94-88D2-3FF322F03967}" type="sibTrans" cxnId="{67CB123D-0042-4284-ABAF-364D70DC0BC7}">
      <dgm:prSet/>
      <dgm:spPr/>
      <dgm:t>
        <a:bodyPr/>
        <a:lstStyle/>
        <a:p>
          <a:endParaRPr lang="en-US"/>
        </a:p>
      </dgm:t>
    </dgm:pt>
    <dgm:pt modelId="{D98BB822-40AE-4A4C-8085-166A01CDEB7E}">
      <dgm:prSet/>
      <dgm:spPr/>
      <dgm:t>
        <a:bodyPr/>
        <a:lstStyle/>
        <a:p>
          <a:r>
            <a:rPr lang="en-US" dirty="0"/>
            <a:t>Technology independent</a:t>
          </a:r>
        </a:p>
      </dgm:t>
    </dgm:pt>
    <dgm:pt modelId="{D46245E3-AE2A-486A-A0D0-A747A237A6FF}" type="parTrans" cxnId="{94ABDB45-4E4D-451F-ABBE-BBC4B88A44DD}">
      <dgm:prSet/>
      <dgm:spPr/>
      <dgm:t>
        <a:bodyPr/>
        <a:lstStyle/>
        <a:p>
          <a:endParaRPr lang="en-US"/>
        </a:p>
      </dgm:t>
    </dgm:pt>
    <dgm:pt modelId="{1AB6BA98-7061-4F75-8D4E-ACF15FB61AC4}" type="sibTrans" cxnId="{94ABDB45-4E4D-451F-ABBE-BBC4B88A44DD}">
      <dgm:prSet/>
      <dgm:spPr/>
      <dgm:t>
        <a:bodyPr/>
        <a:lstStyle/>
        <a:p>
          <a:endParaRPr lang="en-US"/>
        </a:p>
      </dgm:t>
    </dgm:pt>
    <dgm:pt modelId="{A60A476D-FB1B-204B-83A7-B6153BAE58B3}" type="pres">
      <dgm:prSet presAssocID="{BE0E44EF-3F22-41D1-8D6D-503081B3762A}" presName="matrix" presStyleCnt="0">
        <dgm:presLayoutVars>
          <dgm:chMax val="1"/>
          <dgm:dir/>
          <dgm:resizeHandles val="exact"/>
        </dgm:presLayoutVars>
      </dgm:prSet>
      <dgm:spPr/>
    </dgm:pt>
    <dgm:pt modelId="{A98EF573-C3AE-4143-A50C-7CF2C9CB6839}" type="pres">
      <dgm:prSet presAssocID="{BE0E44EF-3F22-41D1-8D6D-503081B3762A}" presName="diamond" presStyleLbl="bgShp" presStyleIdx="0" presStyleCnt="1"/>
      <dgm:spPr/>
    </dgm:pt>
    <dgm:pt modelId="{4829B9C2-00BD-6D4C-B760-2FBF5A482718}" type="pres">
      <dgm:prSet presAssocID="{BE0E44EF-3F22-41D1-8D6D-503081B3762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9358CD-C456-134D-9AEA-5056254FC57E}" type="pres">
      <dgm:prSet presAssocID="{BE0E44EF-3F22-41D1-8D6D-503081B3762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6D32822-6D57-EE4D-9923-425D7A0F44C9}" type="pres">
      <dgm:prSet presAssocID="{BE0E44EF-3F22-41D1-8D6D-503081B3762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37F2D47-1481-2D4A-BE85-D69CB10FD7BC}" type="pres">
      <dgm:prSet presAssocID="{BE0E44EF-3F22-41D1-8D6D-503081B3762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3F6108-707B-6E48-9B0D-45887CC68B65}" type="presOf" srcId="{E8709B51-0AA8-4B8D-99BF-3FAE7487C79B}" destId="{4829B9C2-00BD-6D4C-B760-2FBF5A482718}" srcOrd="0" destOrd="0" presId="urn:microsoft.com/office/officeart/2005/8/layout/matrix3"/>
    <dgm:cxn modelId="{67CB123D-0042-4284-ABAF-364D70DC0BC7}" srcId="{BE0E44EF-3F22-41D1-8D6D-503081B3762A}" destId="{6404C083-5721-4FDA-AD12-08B499B96DD6}" srcOrd="2" destOrd="0" parTransId="{04761943-594D-4F9C-A012-A063CC6BFD30}" sibTransId="{17E2C0A2-D484-4D94-88D2-3FF322F03967}"/>
    <dgm:cxn modelId="{94ABDB45-4E4D-451F-ABBE-BBC4B88A44DD}" srcId="{BE0E44EF-3F22-41D1-8D6D-503081B3762A}" destId="{D98BB822-40AE-4A4C-8085-166A01CDEB7E}" srcOrd="3" destOrd="0" parTransId="{D46245E3-AE2A-486A-A0D0-A747A237A6FF}" sibTransId="{1AB6BA98-7061-4F75-8D4E-ACF15FB61AC4}"/>
    <dgm:cxn modelId="{F8C1444F-07B6-4CBA-80A3-3816679FA55C}" srcId="{BE0E44EF-3F22-41D1-8D6D-503081B3762A}" destId="{5815319E-1357-42E9-8B02-1F9F304030AE}" srcOrd="1" destOrd="0" parTransId="{1161408C-0D63-4A26-A033-28BD51678280}" sibTransId="{EDD796AD-B111-47A6-8063-CAE61C24336C}"/>
    <dgm:cxn modelId="{533E8797-54AB-4E0C-9399-5A0ABB7257E5}" srcId="{BE0E44EF-3F22-41D1-8D6D-503081B3762A}" destId="{E8709B51-0AA8-4B8D-99BF-3FAE7487C79B}" srcOrd="0" destOrd="0" parTransId="{CB11EC11-0D57-4A21-837D-CD50CDC69A95}" sibTransId="{7C301922-8858-46BE-9D3D-E9F078F457E8}"/>
    <dgm:cxn modelId="{4630FAAC-2EF8-A241-951A-0D6170D91A95}" type="presOf" srcId="{D98BB822-40AE-4A4C-8085-166A01CDEB7E}" destId="{037F2D47-1481-2D4A-BE85-D69CB10FD7BC}" srcOrd="0" destOrd="0" presId="urn:microsoft.com/office/officeart/2005/8/layout/matrix3"/>
    <dgm:cxn modelId="{48C488D2-72F5-5341-8B08-70BBBDAA7629}" type="presOf" srcId="{6404C083-5721-4FDA-AD12-08B499B96DD6}" destId="{26D32822-6D57-EE4D-9923-425D7A0F44C9}" srcOrd="0" destOrd="0" presId="urn:microsoft.com/office/officeart/2005/8/layout/matrix3"/>
    <dgm:cxn modelId="{009773D6-DD03-F843-B7F7-08B784B23028}" type="presOf" srcId="{BE0E44EF-3F22-41D1-8D6D-503081B3762A}" destId="{A60A476D-FB1B-204B-83A7-B6153BAE58B3}" srcOrd="0" destOrd="0" presId="urn:microsoft.com/office/officeart/2005/8/layout/matrix3"/>
    <dgm:cxn modelId="{F7BA62E5-FF6C-9143-B460-D408A5FC7FA3}" type="presOf" srcId="{5815319E-1357-42E9-8B02-1F9F304030AE}" destId="{EB9358CD-C456-134D-9AEA-5056254FC57E}" srcOrd="0" destOrd="0" presId="urn:microsoft.com/office/officeart/2005/8/layout/matrix3"/>
    <dgm:cxn modelId="{BBC37812-8BF3-0042-9F10-B75BD10881F3}" type="presParOf" srcId="{A60A476D-FB1B-204B-83A7-B6153BAE58B3}" destId="{A98EF573-C3AE-4143-A50C-7CF2C9CB6839}" srcOrd="0" destOrd="0" presId="urn:microsoft.com/office/officeart/2005/8/layout/matrix3"/>
    <dgm:cxn modelId="{FB2BECD5-FFB5-2540-8E59-0A491F22871C}" type="presParOf" srcId="{A60A476D-FB1B-204B-83A7-B6153BAE58B3}" destId="{4829B9C2-00BD-6D4C-B760-2FBF5A482718}" srcOrd="1" destOrd="0" presId="urn:microsoft.com/office/officeart/2005/8/layout/matrix3"/>
    <dgm:cxn modelId="{360D12F9-02A6-AE43-9509-6C99EF37375D}" type="presParOf" srcId="{A60A476D-FB1B-204B-83A7-B6153BAE58B3}" destId="{EB9358CD-C456-134D-9AEA-5056254FC57E}" srcOrd="2" destOrd="0" presId="urn:microsoft.com/office/officeart/2005/8/layout/matrix3"/>
    <dgm:cxn modelId="{967FDB8C-0F63-C147-AD58-4261D9625662}" type="presParOf" srcId="{A60A476D-FB1B-204B-83A7-B6153BAE58B3}" destId="{26D32822-6D57-EE4D-9923-425D7A0F44C9}" srcOrd="3" destOrd="0" presId="urn:microsoft.com/office/officeart/2005/8/layout/matrix3"/>
    <dgm:cxn modelId="{5949ED05-F87D-B34F-8097-0629A6F37720}" type="presParOf" srcId="{A60A476D-FB1B-204B-83A7-B6153BAE58B3}" destId="{037F2D47-1481-2D4A-BE85-D69CB10FD7B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0EBC40-8DBE-4F85-8BE8-AB7A49478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BFB201C-9C95-4DEA-B1DD-5980063C89EC}">
      <dgm:prSet/>
      <dgm:spPr/>
      <dgm:t>
        <a:bodyPr/>
        <a:lstStyle/>
        <a:p>
          <a:pPr>
            <a:defRPr cap="all"/>
          </a:pPr>
          <a:r>
            <a:rPr lang="en-US"/>
            <a:t>Fixed underlying microservice architecture</a:t>
          </a:r>
        </a:p>
      </dgm:t>
    </dgm:pt>
    <dgm:pt modelId="{9AC80C0C-8D68-45E0-AF33-6B4CBD47668D}" type="parTrans" cxnId="{19A7EA3D-773A-424B-99E2-90D834CFC7DB}">
      <dgm:prSet/>
      <dgm:spPr/>
      <dgm:t>
        <a:bodyPr/>
        <a:lstStyle/>
        <a:p>
          <a:endParaRPr lang="en-US"/>
        </a:p>
      </dgm:t>
    </dgm:pt>
    <dgm:pt modelId="{4A0187D6-46A8-4935-BFA2-D23ABFC04B3F}" type="sibTrans" cxnId="{19A7EA3D-773A-424B-99E2-90D834CFC7DB}">
      <dgm:prSet/>
      <dgm:spPr/>
      <dgm:t>
        <a:bodyPr/>
        <a:lstStyle/>
        <a:p>
          <a:endParaRPr lang="en-US"/>
        </a:p>
      </dgm:t>
    </dgm:pt>
    <dgm:pt modelId="{9622C9F5-71EC-4EA1-AD67-1C0B2CEFC245}">
      <dgm:prSet/>
      <dgm:spPr/>
      <dgm:t>
        <a:bodyPr/>
        <a:lstStyle/>
        <a:p>
          <a:pPr>
            <a:defRPr cap="all"/>
          </a:pPr>
          <a:r>
            <a:rPr lang="en-US"/>
            <a:t>Defined cohesive and loosely-coupled services. </a:t>
          </a:r>
        </a:p>
      </dgm:t>
    </dgm:pt>
    <dgm:pt modelId="{D8E410B3-C38E-4951-91D9-C3589706541C}" type="parTrans" cxnId="{2A1ADE52-64C2-488B-8CB1-B8F08663664E}">
      <dgm:prSet/>
      <dgm:spPr/>
      <dgm:t>
        <a:bodyPr/>
        <a:lstStyle/>
        <a:p>
          <a:endParaRPr lang="en-US"/>
        </a:p>
      </dgm:t>
    </dgm:pt>
    <dgm:pt modelId="{E3CDBC05-0DF4-455B-A9A9-59E5DD56AF6A}" type="sibTrans" cxnId="{2A1ADE52-64C2-488B-8CB1-B8F08663664E}">
      <dgm:prSet/>
      <dgm:spPr/>
      <dgm:t>
        <a:bodyPr/>
        <a:lstStyle/>
        <a:p>
          <a:endParaRPr lang="en-US"/>
        </a:p>
      </dgm:t>
    </dgm:pt>
    <dgm:pt modelId="{E1C82E8A-B3D9-434C-A31B-9D6ECE9B5AFF}" type="pres">
      <dgm:prSet presAssocID="{2B0EBC40-8DBE-4F85-8BE8-AB7A4947899B}" presName="root" presStyleCnt="0">
        <dgm:presLayoutVars>
          <dgm:dir/>
          <dgm:resizeHandles val="exact"/>
        </dgm:presLayoutVars>
      </dgm:prSet>
      <dgm:spPr/>
    </dgm:pt>
    <dgm:pt modelId="{EEE6B4A5-A28F-484D-B21F-04A98299F687}" type="pres">
      <dgm:prSet presAssocID="{7BFB201C-9C95-4DEA-B1DD-5980063C89EC}" presName="compNode" presStyleCnt="0"/>
      <dgm:spPr/>
    </dgm:pt>
    <dgm:pt modelId="{F7A52F4C-742F-4640-9CA3-FD0591B17D4B}" type="pres">
      <dgm:prSet presAssocID="{7BFB201C-9C95-4DEA-B1DD-5980063C89EC}" presName="iconBgRect" presStyleLbl="bgShp" presStyleIdx="0" presStyleCnt="2"/>
      <dgm:spPr/>
    </dgm:pt>
    <dgm:pt modelId="{D2BFF6BC-F909-4EE0-A662-F1596E28EF9F}" type="pres">
      <dgm:prSet presAssocID="{7BFB201C-9C95-4DEA-B1DD-5980063C89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49EDF8E-5094-437F-95CF-550958E75560}" type="pres">
      <dgm:prSet presAssocID="{7BFB201C-9C95-4DEA-B1DD-5980063C89EC}" presName="spaceRect" presStyleCnt="0"/>
      <dgm:spPr/>
    </dgm:pt>
    <dgm:pt modelId="{D3C791BA-C3A7-4C7F-B4EF-60C7EDC28B3E}" type="pres">
      <dgm:prSet presAssocID="{7BFB201C-9C95-4DEA-B1DD-5980063C89EC}" presName="textRect" presStyleLbl="revTx" presStyleIdx="0" presStyleCnt="2">
        <dgm:presLayoutVars>
          <dgm:chMax val="1"/>
          <dgm:chPref val="1"/>
        </dgm:presLayoutVars>
      </dgm:prSet>
      <dgm:spPr/>
    </dgm:pt>
    <dgm:pt modelId="{674FEB2B-F75E-482D-8B6A-D5B57AF0CFD6}" type="pres">
      <dgm:prSet presAssocID="{4A0187D6-46A8-4935-BFA2-D23ABFC04B3F}" presName="sibTrans" presStyleCnt="0"/>
      <dgm:spPr/>
    </dgm:pt>
    <dgm:pt modelId="{57DDB26A-6050-4726-A7BF-54BD53F5FC46}" type="pres">
      <dgm:prSet presAssocID="{9622C9F5-71EC-4EA1-AD67-1C0B2CEFC245}" presName="compNode" presStyleCnt="0"/>
      <dgm:spPr/>
    </dgm:pt>
    <dgm:pt modelId="{D468A3C7-D3F1-459D-800E-A443DB53C0F4}" type="pres">
      <dgm:prSet presAssocID="{9622C9F5-71EC-4EA1-AD67-1C0B2CEFC245}" presName="iconBgRect" presStyleLbl="bgShp" presStyleIdx="1" presStyleCnt="2"/>
      <dgm:spPr/>
    </dgm:pt>
    <dgm:pt modelId="{94773EBC-E840-4261-B76E-FB63F7239CC4}" type="pres">
      <dgm:prSet presAssocID="{9622C9F5-71EC-4EA1-AD67-1C0B2CEFC2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0A33B0B-AD66-47D8-B625-385BEDC4A49B}" type="pres">
      <dgm:prSet presAssocID="{9622C9F5-71EC-4EA1-AD67-1C0B2CEFC245}" presName="spaceRect" presStyleCnt="0"/>
      <dgm:spPr/>
    </dgm:pt>
    <dgm:pt modelId="{0826A4C2-95F0-4B5D-AFBB-6B31F778035B}" type="pres">
      <dgm:prSet presAssocID="{9622C9F5-71EC-4EA1-AD67-1C0B2CEFC24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9A7EA3D-773A-424B-99E2-90D834CFC7DB}" srcId="{2B0EBC40-8DBE-4F85-8BE8-AB7A4947899B}" destId="{7BFB201C-9C95-4DEA-B1DD-5980063C89EC}" srcOrd="0" destOrd="0" parTransId="{9AC80C0C-8D68-45E0-AF33-6B4CBD47668D}" sibTransId="{4A0187D6-46A8-4935-BFA2-D23ABFC04B3F}"/>
    <dgm:cxn modelId="{2A1ADE52-64C2-488B-8CB1-B8F08663664E}" srcId="{2B0EBC40-8DBE-4F85-8BE8-AB7A4947899B}" destId="{9622C9F5-71EC-4EA1-AD67-1C0B2CEFC245}" srcOrd="1" destOrd="0" parTransId="{D8E410B3-C38E-4951-91D9-C3589706541C}" sibTransId="{E3CDBC05-0DF4-455B-A9A9-59E5DD56AF6A}"/>
    <dgm:cxn modelId="{365B4783-CF84-4C1F-8B92-D930E64F616D}" type="presOf" srcId="{7BFB201C-9C95-4DEA-B1DD-5980063C89EC}" destId="{D3C791BA-C3A7-4C7F-B4EF-60C7EDC28B3E}" srcOrd="0" destOrd="0" presId="urn:microsoft.com/office/officeart/2018/5/layout/IconCircleLabelList"/>
    <dgm:cxn modelId="{D201E5D2-A010-4D85-8E4A-E465AC1B9D4D}" type="presOf" srcId="{2B0EBC40-8DBE-4F85-8BE8-AB7A4947899B}" destId="{E1C82E8A-B3D9-434C-A31B-9D6ECE9B5AFF}" srcOrd="0" destOrd="0" presId="urn:microsoft.com/office/officeart/2018/5/layout/IconCircleLabelList"/>
    <dgm:cxn modelId="{D370E8D3-B291-45B7-9DD6-934340F94147}" type="presOf" srcId="{9622C9F5-71EC-4EA1-AD67-1C0B2CEFC245}" destId="{0826A4C2-95F0-4B5D-AFBB-6B31F778035B}" srcOrd="0" destOrd="0" presId="urn:microsoft.com/office/officeart/2018/5/layout/IconCircleLabelList"/>
    <dgm:cxn modelId="{16A4C329-DAB1-4AF6-8A47-52643C6E3871}" type="presParOf" srcId="{E1C82E8A-B3D9-434C-A31B-9D6ECE9B5AFF}" destId="{EEE6B4A5-A28F-484D-B21F-04A98299F687}" srcOrd="0" destOrd="0" presId="urn:microsoft.com/office/officeart/2018/5/layout/IconCircleLabelList"/>
    <dgm:cxn modelId="{B4ECFC10-337B-4C56-9EB7-BCDF875373D7}" type="presParOf" srcId="{EEE6B4A5-A28F-484D-B21F-04A98299F687}" destId="{F7A52F4C-742F-4640-9CA3-FD0591B17D4B}" srcOrd="0" destOrd="0" presId="urn:microsoft.com/office/officeart/2018/5/layout/IconCircleLabelList"/>
    <dgm:cxn modelId="{F2DD1339-6BD4-41CE-82BF-AF9A90C9AC25}" type="presParOf" srcId="{EEE6B4A5-A28F-484D-B21F-04A98299F687}" destId="{D2BFF6BC-F909-4EE0-A662-F1596E28EF9F}" srcOrd="1" destOrd="0" presId="urn:microsoft.com/office/officeart/2018/5/layout/IconCircleLabelList"/>
    <dgm:cxn modelId="{B1C4694B-A15A-414E-A761-85206C94B483}" type="presParOf" srcId="{EEE6B4A5-A28F-484D-B21F-04A98299F687}" destId="{E49EDF8E-5094-437F-95CF-550958E75560}" srcOrd="2" destOrd="0" presId="urn:microsoft.com/office/officeart/2018/5/layout/IconCircleLabelList"/>
    <dgm:cxn modelId="{29C65F43-907A-43C0-AC02-6EF557B462E9}" type="presParOf" srcId="{EEE6B4A5-A28F-484D-B21F-04A98299F687}" destId="{D3C791BA-C3A7-4C7F-B4EF-60C7EDC28B3E}" srcOrd="3" destOrd="0" presId="urn:microsoft.com/office/officeart/2018/5/layout/IconCircleLabelList"/>
    <dgm:cxn modelId="{9F25CF1F-45E0-4EA0-BCED-0FB43627CE94}" type="presParOf" srcId="{E1C82E8A-B3D9-434C-A31B-9D6ECE9B5AFF}" destId="{674FEB2B-F75E-482D-8B6A-D5B57AF0CFD6}" srcOrd="1" destOrd="0" presId="urn:microsoft.com/office/officeart/2018/5/layout/IconCircleLabelList"/>
    <dgm:cxn modelId="{A6DBB831-5C02-4CAA-BF8C-8B8747D9790F}" type="presParOf" srcId="{E1C82E8A-B3D9-434C-A31B-9D6ECE9B5AFF}" destId="{57DDB26A-6050-4726-A7BF-54BD53F5FC46}" srcOrd="2" destOrd="0" presId="urn:microsoft.com/office/officeart/2018/5/layout/IconCircleLabelList"/>
    <dgm:cxn modelId="{A0D45CC3-CBC2-4D92-B5FF-BDF89E771542}" type="presParOf" srcId="{57DDB26A-6050-4726-A7BF-54BD53F5FC46}" destId="{D468A3C7-D3F1-459D-800E-A443DB53C0F4}" srcOrd="0" destOrd="0" presId="urn:microsoft.com/office/officeart/2018/5/layout/IconCircleLabelList"/>
    <dgm:cxn modelId="{A058C76B-B0D4-4D58-B4FE-D13DB24CA710}" type="presParOf" srcId="{57DDB26A-6050-4726-A7BF-54BD53F5FC46}" destId="{94773EBC-E840-4261-B76E-FB63F7239CC4}" srcOrd="1" destOrd="0" presId="urn:microsoft.com/office/officeart/2018/5/layout/IconCircleLabelList"/>
    <dgm:cxn modelId="{2A30410A-12A3-4B91-B4D2-488A5E321A52}" type="presParOf" srcId="{57DDB26A-6050-4726-A7BF-54BD53F5FC46}" destId="{10A33B0B-AD66-47D8-B625-385BEDC4A49B}" srcOrd="2" destOrd="0" presId="urn:microsoft.com/office/officeart/2018/5/layout/IconCircleLabelList"/>
    <dgm:cxn modelId="{43AEE16E-5CF6-4277-82F3-C3B4581EBDA8}" type="presParOf" srcId="{57DDB26A-6050-4726-A7BF-54BD53F5FC46}" destId="{0826A4C2-95F0-4B5D-AFBB-6B31F77803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B7DF07-7A8D-45AE-9E7F-C0A1A7360D6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CFF9A1-95BF-470F-8E98-96032369BD37}">
      <dgm:prSet/>
      <dgm:spPr/>
      <dgm:t>
        <a:bodyPr/>
        <a:lstStyle/>
        <a:p>
          <a:r>
            <a:rPr lang="en-US"/>
            <a:t>Service API’s</a:t>
          </a:r>
        </a:p>
      </dgm:t>
    </dgm:pt>
    <dgm:pt modelId="{01B8190B-1CA2-4003-9B46-219054A665DE}" type="parTrans" cxnId="{5E138BB4-C681-4042-8409-18B938ADBCD9}">
      <dgm:prSet/>
      <dgm:spPr/>
      <dgm:t>
        <a:bodyPr/>
        <a:lstStyle/>
        <a:p>
          <a:endParaRPr lang="en-US"/>
        </a:p>
      </dgm:t>
    </dgm:pt>
    <dgm:pt modelId="{E3907B27-25C9-4346-A825-A8FE79942249}" type="sibTrans" cxnId="{5E138BB4-C681-4042-8409-18B938ADBCD9}">
      <dgm:prSet/>
      <dgm:spPr/>
      <dgm:t>
        <a:bodyPr/>
        <a:lstStyle/>
        <a:p>
          <a:endParaRPr lang="en-US"/>
        </a:p>
      </dgm:t>
    </dgm:pt>
    <dgm:pt modelId="{00D7F381-0299-46B2-BB64-55C43B9032F0}">
      <dgm:prSet/>
      <dgm:spPr/>
      <dgm:t>
        <a:bodyPr/>
        <a:lstStyle/>
        <a:p>
          <a:r>
            <a:rPr lang="en-US"/>
            <a:t>Collaboration</a:t>
          </a:r>
        </a:p>
      </dgm:t>
    </dgm:pt>
    <dgm:pt modelId="{C0AD56D6-DA9B-47CB-80EF-D7D6FB275D61}" type="parTrans" cxnId="{A2EB1E0B-663D-4E58-BF6F-7A03C8EB678D}">
      <dgm:prSet/>
      <dgm:spPr/>
      <dgm:t>
        <a:bodyPr/>
        <a:lstStyle/>
        <a:p>
          <a:endParaRPr lang="en-US"/>
        </a:p>
      </dgm:t>
    </dgm:pt>
    <dgm:pt modelId="{4EBA1D1B-5DAE-4DB2-8BFB-DF87D2EE333C}" type="sibTrans" cxnId="{A2EB1E0B-663D-4E58-BF6F-7A03C8EB678D}">
      <dgm:prSet/>
      <dgm:spPr/>
      <dgm:t>
        <a:bodyPr/>
        <a:lstStyle/>
        <a:p>
          <a:endParaRPr lang="en-US"/>
        </a:p>
      </dgm:t>
    </dgm:pt>
    <dgm:pt modelId="{CFCD21E3-990A-411B-BE00-176AAE67072C}">
      <dgm:prSet/>
      <dgm:spPr/>
      <dgm:t>
        <a:bodyPr/>
        <a:lstStyle/>
        <a:p>
          <a:r>
            <a:rPr lang="en-US"/>
            <a:t>Between Services</a:t>
          </a:r>
        </a:p>
      </dgm:t>
    </dgm:pt>
    <dgm:pt modelId="{DEA222EA-1C2E-4BA8-BB9D-05CEC5B105F4}" type="parTrans" cxnId="{A53F4C6F-FE62-4BEB-B9C9-FD2E2E50A2AF}">
      <dgm:prSet/>
      <dgm:spPr/>
      <dgm:t>
        <a:bodyPr/>
        <a:lstStyle/>
        <a:p>
          <a:endParaRPr lang="en-US"/>
        </a:p>
      </dgm:t>
    </dgm:pt>
    <dgm:pt modelId="{6B4DD70F-7920-4EBC-9ED3-E151CDA26800}" type="sibTrans" cxnId="{A53F4C6F-FE62-4BEB-B9C9-FD2E2E50A2AF}">
      <dgm:prSet/>
      <dgm:spPr/>
      <dgm:t>
        <a:bodyPr/>
        <a:lstStyle/>
        <a:p>
          <a:endParaRPr lang="en-US"/>
        </a:p>
      </dgm:t>
    </dgm:pt>
    <dgm:pt modelId="{3C23002B-4764-4012-B8C2-9BA7C6EECA65}">
      <dgm:prSet/>
      <dgm:spPr/>
      <dgm:t>
        <a:bodyPr/>
        <a:lstStyle/>
        <a:p>
          <a:r>
            <a:rPr lang="en-US"/>
            <a:t>Client and Service </a:t>
          </a:r>
        </a:p>
      </dgm:t>
    </dgm:pt>
    <dgm:pt modelId="{FFF4488B-CC9F-4300-AB1A-4EA485FB9D11}" type="parTrans" cxnId="{0C5C596E-8EF6-4BB7-B4FD-61A471524319}">
      <dgm:prSet/>
      <dgm:spPr/>
      <dgm:t>
        <a:bodyPr/>
        <a:lstStyle/>
        <a:p>
          <a:endParaRPr lang="en-US"/>
        </a:p>
      </dgm:t>
    </dgm:pt>
    <dgm:pt modelId="{6C4D307E-7299-4258-8B37-6DEDFDB6D17E}" type="sibTrans" cxnId="{0C5C596E-8EF6-4BB7-B4FD-61A471524319}">
      <dgm:prSet/>
      <dgm:spPr/>
      <dgm:t>
        <a:bodyPr/>
        <a:lstStyle/>
        <a:p>
          <a:endParaRPr lang="en-US"/>
        </a:p>
      </dgm:t>
    </dgm:pt>
    <dgm:pt modelId="{AC99043E-2832-4906-BDE4-47B5D5D137E5}">
      <dgm:prSet/>
      <dgm:spPr/>
      <dgm:t>
        <a:bodyPr/>
        <a:lstStyle/>
        <a:p>
          <a:r>
            <a:rPr lang="en-US"/>
            <a:t>Interaction Style</a:t>
          </a:r>
        </a:p>
      </dgm:t>
    </dgm:pt>
    <dgm:pt modelId="{2C48CA02-1FD3-4D0E-B4E5-FCB18D225C96}" type="parTrans" cxnId="{D79F1108-96B4-4CB6-B423-EAF974FE9383}">
      <dgm:prSet/>
      <dgm:spPr/>
      <dgm:t>
        <a:bodyPr/>
        <a:lstStyle/>
        <a:p>
          <a:endParaRPr lang="en-US"/>
        </a:p>
      </dgm:t>
    </dgm:pt>
    <dgm:pt modelId="{826B9AB7-EDAD-41E5-B3AB-6A9082F9F971}" type="sibTrans" cxnId="{D79F1108-96B4-4CB6-B423-EAF974FE9383}">
      <dgm:prSet/>
      <dgm:spPr/>
      <dgm:t>
        <a:bodyPr/>
        <a:lstStyle/>
        <a:p>
          <a:endParaRPr lang="en-US"/>
        </a:p>
      </dgm:t>
    </dgm:pt>
    <dgm:pt modelId="{90D1B355-7385-4614-B154-F0EA13D0E031}">
      <dgm:prSet/>
      <dgm:spPr/>
      <dgm:t>
        <a:bodyPr/>
        <a:lstStyle/>
        <a:p>
          <a:r>
            <a:rPr lang="en-US"/>
            <a:t>One-One / One-Many</a:t>
          </a:r>
        </a:p>
      </dgm:t>
    </dgm:pt>
    <dgm:pt modelId="{04CA4B33-904E-48D3-88E7-58BA6FDE102A}" type="parTrans" cxnId="{68F602D7-967A-40DB-8A75-FDDAE3F75CC5}">
      <dgm:prSet/>
      <dgm:spPr/>
      <dgm:t>
        <a:bodyPr/>
        <a:lstStyle/>
        <a:p>
          <a:endParaRPr lang="en-US"/>
        </a:p>
      </dgm:t>
    </dgm:pt>
    <dgm:pt modelId="{E543DEDF-A8F1-4AF9-A7CE-893BD1CDEF9C}" type="sibTrans" cxnId="{68F602D7-967A-40DB-8A75-FDDAE3F75CC5}">
      <dgm:prSet/>
      <dgm:spPr/>
      <dgm:t>
        <a:bodyPr/>
        <a:lstStyle/>
        <a:p>
          <a:endParaRPr lang="en-US"/>
        </a:p>
      </dgm:t>
    </dgm:pt>
    <dgm:pt modelId="{E96F1BA4-BEE9-4FE8-A6B6-FD8B775A5AF1}">
      <dgm:prSet/>
      <dgm:spPr/>
      <dgm:t>
        <a:bodyPr/>
        <a:lstStyle/>
        <a:p>
          <a:r>
            <a:rPr lang="en-US"/>
            <a:t>Sync/Async</a:t>
          </a:r>
        </a:p>
      </dgm:t>
    </dgm:pt>
    <dgm:pt modelId="{C9BC4261-6C3B-4DCA-B3EF-599911CA5CCB}" type="parTrans" cxnId="{93AC4C1F-3991-47DE-9A91-57139C84AC2E}">
      <dgm:prSet/>
      <dgm:spPr/>
      <dgm:t>
        <a:bodyPr/>
        <a:lstStyle/>
        <a:p>
          <a:endParaRPr lang="en-US"/>
        </a:p>
      </dgm:t>
    </dgm:pt>
    <dgm:pt modelId="{83A12D07-4B7E-43AE-855E-B47CD9ECAFC9}" type="sibTrans" cxnId="{93AC4C1F-3991-47DE-9A91-57139C84AC2E}">
      <dgm:prSet/>
      <dgm:spPr/>
      <dgm:t>
        <a:bodyPr/>
        <a:lstStyle/>
        <a:p>
          <a:endParaRPr lang="en-US"/>
        </a:p>
      </dgm:t>
    </dgm:pt>
    <dgm:pt modelId="{34B95CC6-C319-7449-980F-B6877E62B920}" type="pres">
      <dgm:prSet presAssocID="{03B7DF07-7A8D-45AE-9E7F-C0A1A7360D6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2931D4-605B-D049-8505-342687458D31}" type="pres">
      <dgm:prSet presAssocID="{D6CFF9A1-95BF-470F-8E98-96032369BD37}" presName="hierRoot1" presStyleCnt="0">
        <dgm:presLayoutVars>
          <dgm:hierBranch val="init"/>
        </dgm:presLayoutVars>
      </dgm:prSet>
      <dgm:spPr/>
    </dgm:pt>
    <dgm:pt modelId="{7F75E77F-F868-A34E-947D-9904F1A6349C}" type="pres">
      <dgm:prSet presAssocID="{D6CFF9A1-95BF-470F-8E98-96032369BD37}" presName="rootComposite1" presStyleCnt="0"/>
      <dgm:spPr/>
    </dgm:pt>
    <dgm:pt modelId="{2D759DAE-FA24-994C-B161-AA660368DFFE}" type="pres">
      <dgm:prSet presAssocID="{D6CFF9A1-95BF-470F-8E98-96032369BD37}" presName="rootText1" presStyleLbl="node0" presStyleIdx="0" presStyleCnt="3">
        <dgm:presLayoutVars>
          <dgm:chPref val="3"/>
        </dgm:presLayoutVars>
      </dgm:prSet>
      <dgm:spPr/>
    </dgm:pt>
    <dgm:pt modelId="{E17219E6-7875-8E4F-B3CB-9B7EFB4C74C1}" type="pres">
      <dgm:prSet presAssocID="{D6CFF9A1-95BF-470F-8E98-96032369BD37}" presName="rootConnector1" presStyleLbl="node1" presStyleIdx="0" presStyleCnt="0"/>
      <dgm:spPr/>
    </dgm:pt>
    <dgm:pt modelId="{E1E92E5F-214C-934D-A5F3-82017303CFFE}" type="pres">
      <dgm:prSet presAssocID="{D6CFF9A1-95BF-470F-8E98-96032369BD37}" presName="hierChild2" presStyleCnt="0"/>
      <dgm:spPr/>
    </dgm:pt>
    <dgm:pt modelId="{B5568E63-462D-874E-B7A3-5D9BA030A4B9}" type="pres">
      <dgm:prSet presAssocID="{D6CFF9A1-95BF-470F-8E98-96032369BD37}" presName="hierChild3" presStyleCnt="0"/>
      <dgm:spPr/>
    </dgm:pt>
    <dgm:pt modelId="{A96EBAB3-86C0-814C-88A3-778623E08AFF}" type="pres">
      <dgm:prSet presAssocID="{00D7F381-0299-46B2-BB64-55C43B9032F0}" presName="hierRoot1" presStyleCnt="0">
        <dgm:presLayoutVars>
          <dgm:hierBranch val="init"/>
        </dgm:presLayoutVars>
      </dgm:prSet>
      <dgm:spPr/>
    </dgm:pt>
    <dgm:pt modelId="{D8011E9A-1B3D-164A-A703-77F7A7B9EFA2}" type="pres">
      <dgm:prSet presAssocID="{00D7F381-0299-46B2-BB64-55C43B9032F0}" presName="rootComposite1" presStyleCnt="0"/>
      <dgm:spPr/>
    </dgm:pt>
    <dgm:pt modelId="{7C8491A9-BB39-0544-A356-145C6288E184}" type="pres">
      <dgm:prSet presAssocID="{00D7F381-0299-46B2-BB64-55C43B9032F0}" presName="rootText1" presStyleLbl="node0" presStyleIdx="1" presStyleCnt="3">
        <dgm:presLayoutVars>
          <dgm:chPref val="3"/>
        </dgm:presLayoutVars>
      </dgm:prSet>
      <dgm:spPr/>
    </dgm:pt>
    <dgm:pt modelId="{00C942D2-BFF5-3D4A-A9D6-B84E6FC6747F}" type="pres">
      <dgm:prSet presAssocID="{00D7F381-0299-46B2-BB64-55C43B9032F0}" presName="rootConnector1" presStyleLbl="node1" presStyleIdx="0" presStyleCnt="0"/>
      <dgm:spPr/>
    </dgm:pt>
    <dgm:pt modelId="{A1F15988-80A5-074B-AF29-E54E246C6F4F}" type="pres">
      <dgm:prSet presAssocID="{00D7F381-0299-46B2-BB64-55C43B9032F0}" presName="hierChild2" presStyleCnt="0"/>
      <dgm:spPr/>
    </dgm:pt>
    <dgm:pt modelId="{792FB549-F281-1642-9A73-F59849F93564}" type="pres">
      <dgm:prSet presAssocID="{DEA222EA-1C2E-4BA8-BB9D-05CEC5B105F4}" presName="Name64" presStyleLbl="parChTrans1D2" presStyleIdx="0" presStyleCnt="4"/>
      <dgm:spPr/>
    </dgm:pt>
    <dgm:pt modelId="{C35F78B0-B6FD-0F4A-A729-C61C642A4BE6}" type="pres">
      <dgm:prSet presAssocID="{CFCD21E3-990A-411B-BE00-176AAE67072C}" presName="hierRoot2" presStyleCnt="0">
        <dgm:presLayoutVars>
          <dgm:hierBranch val="init"/>
        </dgm:presLayoutVars>
      </dgm:prSet>
      <dgm:spPr/>
    </dgm:pt>
    <dgm:pt modelId="{CFDB3C86-5A7F-084E-84BC-E4051CF6DB60}" type="pres">
      <dgm:prSet presAssocID="{CFCD21E3-990A-411B-BE00-176AAE67072C}" presName="rootComposite" presStyleCnt="0"/>
      <dgm:spPr/>
    </dgm:pt>
    <dgm:pt modelId="{E58E308C-E799-984A-B6FF-22B0D09044F9}" type="pres">
      <dgm:prSet presAssocID="{CFCD21E3-990A-411B-BE00-176AAE67072C}" presName="rootText" presStyleLbl="node2" presStyleIdx="0" presStyleCnt="4">
        <dgm:presLayoutVars>
          <dgm:chPref val="3"/>
        </dgm:presLayoutVars>
      </dgm:prSet>
      <dgm:spPr/>
    </dgm:pt>
    <dgm:pt modelId="{2E106895-B0B4-A941-873C-F90E68AF0AFC}" type="pres">
      <dgm:prSet presAssocID="{CFCD21E3-990A-411B-BE00-176AAE67072C}" presName="rootConnector" presStyleLbl="node2" presStyleIdx="0" presStyleCnt="4"/>
      <dgm:spPr/>
    </dgm:pt>
    <dgm:pt modelId="{51F24C1C-EAA4-F14B-B46F-455521B144E8}" type="pres">
      <dgm:prSet presAssocID="{CFCD21E3-990A-411B-BE00-176AAE67072C}" presName="hierChild4" presStyleCnt="0"/>
      <dgm:spPr/>
    </dgm:pt>
    <dgm:pt modelId="{3BC2FACD-215A-D546-B931-487DB1716BCE}" type="pres">
      <dgm:prSet presAssocID="{CFCD21E3-990A-411B-BE00-176AAE67072C}" presName="hierChild5" presStyleCnt="0"/>
      <dgm:spPr/>
    </dgm:pt>
    <dgm:pt modelId="{D6177C86-0ABB-5E42-8DCC-BFB323F86204}" type="pres">
      <dgm:prSet presAssocID="{FFF4488B-CC9F-4300-AB1A-4EA485FB9D11}" presName="Name64" presStyleLbl="parChTrans1D2" presStyleIdx="1" presStyleCnt="4"/>
      <dgm:spPr/>
    </dgm:pt>
    <dgm:pt modelId="{31D0794B-8DD6-5F45-9DC6-0D63373AF966}" type="pres">
      <dgm:prSet presAssocID="{3C23002B-4764-4012-B8C2-9BA7C6EECA65}" presName="hierRoot2" presStyleCnt="0">
        <dgm:presLayoutVars>
          <dgm:hierBranch val="init"/>
        </dgm:presLayoutVars>
      </dgm:prSet>
      <dgm:spPr/>
    </dgm:pt>
    <dgm:pt modelId="{951341AC-668B-C24A-96AC-B48D1A7BC129}" type="pres">
      <dgm:prSet presAssocID="{3C23002B-4764-4012-B8C2-9BA7C6EECA65}" presName="rootComposite" presStyleCnt="0"/>
      <dgm:spPr/>
    </dgm:pt>
    <dgm:pt modelId="{A9C86403-4C9D-AF4E-9DCB-F14016BF4EFE}" type="pres">
      <dgm:prSet presAssocID="{3C23002B-4764-4012-B8C2-9BA7C6EECA65}" presName="rootText" presStyleLbl="node2" presStyleIdx="1" presStyleCnt="4">
        <dgm:presLayoutVars>
          <dgm:chPref val="3"/>
        </dgm:presLayoutVars>
      </dgm:prSet>
      <dgm:spPr/>
    </dgm:pt>
    <dgm:pt modelId="{7D4C79F6-E887-044D-86CE-DF59DB75189D}" type="pres">
      <dgm:prSet presAssocID="{3C23002B-4764-4012-B8C2-9BA7C6EECA65}" presName="rootConnector" presStyleLbl="node2" presStyleIdx="1" presStyleCnt="4"/>
      <dgm:spPr/>
    </dgm:pt>
    <dgm:pt modelId="{4C9DD33B-45A1-9D45-8D3A-013B2B0A359E}" type="pres">
      <dgm:prSet presAssocID="{3C23002B-4764-4012-B8C2-9BA7C6EECA65}" presName="hierChild4" presStyleCnt="0"/>
      <dgm:spPr/>
    </dgm:pt>
    <dgm:pt modelId="{3F2DF4F3-2E40-E443-B240-485BE4A30E43}" type="pres">
      <dgm:prSet presAssocID="{3C23002B-4764-4012-B8C2-9BA7C6EECA65}" presName="hierChild5" presStyleCnt="0"/>
      <dgm:spPr/>
    </dgm:pt>
    <dgm:pt modelId="{86E4B861-8233-A446-A254-EF60CFB99C1D}" type="pres">
      <dgm:prSet presAssocID="{00D7F381-0299-46B2-BB64-55C43B9032F0}" presName="hierChild3" presStyleCnt="0"/>
      <dgm:spPr/>
    </dgm:pt>
    <dgm:pt modelId="{3D1CAECC-A44A-0A48-BDDC-4791E0548125}" type="pres">
      <dgm:prSet presAssocID="{AC99043E-2832-4906-BDE4-47B5D5D137E5}" presName="hierRoot1" presStyleCnt="0">
        <dgm:presLayoutVars>
          <dgm:hierBranch val="init"/>
        </dgm:presLayoutVars>
      </dgm:prSet>
      <dgm:spPr/>
    </dgm:pt>
    <dgm:pt modelId="{83A446AE-9FAF-C04C-B7B8-235A11E4D3C4}" type="pres">
      <dgm:prSet presAssocID="{AC99043E-2832-4906-BDE4-47B5D5D137E5}" presName="rootComposite1" presStyleCnt="0"/>
      <dgm:spPr/>
    </dgm:pt>
    <dgm:pt modelId="{2E80A682-0A1C-9A45-8450-C666E7A62F43}" type="pres">
      <dgm:prSet presAssocID="{AC99043E-2832-4906-BDE4-47B5D5D137E5}" presName="rootText1" presStyleLbl="node0" presStyleIdx="2" presStyleCnt="3">
        <dgm:presLayoutVars>
          <dgm:chPref val="3"/>
        </dgm:presLayoutVars>
      </dgm:prSet>
      <dgm:spPr/>
    </dgm:pt>
    <dgm:pt modelId="{8CA7D95B-672F-E14B-8754-D45D375D6818}" type="pres">
      <dgm:prSet presAssocID="{AC99043E-2832-4906-BDE4-47B5D5D137E5}" presName="rootConnector1" presStyleLbl="node1" presStyleIdx="0" presStyleCnt="0"/>
      <dgm:spPr/>
    </dgm:pt>
    <dgm:pt modelId="{1FFA8A43-DF64-5648-8777-DF18010B8755}" type="pres">
      <dgm:prSet presAssocID="{AC99043E-2832-4906-BDE4-47B5D5D137E5}" presName="hierChild2" presStyleCnt="0"/>
      <dgm:spPr/>
    </dgm:pt>
    <dgm:pt modelId="{FB6213F8-F4BE-F842-81AD-39008A7FC4F2}" type="pres">
      <dgm:prSet presAssocID="{04CA4B33-904E-48D3-88E7-58BA6FDE102A}" presName="Name64" presStyleLbl="parChTrans1D2" presStyleIdx="2" presStyleCnt="4"/>
      <dgm:spPr/>
    </dgm:pt>
    <dgm:pt modelId="{C29AFF68-989E-7648-A880-3C098D139C32}" type="pres">
      <dgm:prSet presAssocID="{90D1B355-7385-4614-B154-F0EA13D0E031}" presName="hierRoot2" presStyleCnt="0">
        <dgm:presLayoutVars>
          <dgm:hierBranch val="init"/>
        </dgm:presLayoutVars>
      </dgm:prSet>
      <dgm:spPr/>
    </dgm:pt>
    <dgm:pt modelId="{ED567E25-1062-3F4F-BA04-0428BF39D385}" type="pres">
      <dgm:prSet presAssocID="{90D1B355-7385-4614-B154-F0EA13D0E031}" presName="rootComposite" presStyleCnt="0"/>
      <dgm:spPr/>
    </dgm:pt>
    <dgm:pt modelId="{CAC92716-E492-6844-8EEB-33A6F2394C28}" type="pres">
      <dgm:prSet presAssocID="{90D1B355-7385-4614-B154-F0EA13D0E031}" presName="rootText" presStyleLbl="node2" presStyleIdx="2" presStyleCnt="4">
        <dgm:presLayoutVars>
          <dgm:chPref val="3"/>
        </dgm:presLayoutVars>
      </dgm:prSet>
      <dgm:spPr/>
    </dgm:pt>
    <dgm:pt modelId="{EAFC4BC8-C29E-3F48-9005-EA051685DB9B}" type="pres">
      <dgm:prSet presAssocID="{90D1B355-7385-4614-B154-F0EA13D0E031}" presName="rootConnector" presStyleLbl="node2" presStyleIdx="2" presStyleCnt="4"/>
      <dgm:spPr/>
    </dgm:pt>
    <dgm:pt modelId="{9FF49492-4FE0-5042-8D87-63A17231942E}" type="pres">
      <dgm:prSet presAssocID="{90D1B355-7385-4614-B154-F0EA13D0E031}" presName="hierChild4" presStyleCnt="0"/>
      <dgm:spPr/>
    </dgm:pt>
    <dgm:pt modelId="{5C514BA4-2933-004C-920D-5DFB3D642A52}" type="pres">
      <dgm:prSet presAssocID="{90D1B355-7385-4614-B154-F0EA13D0E031}" presName="hierChild5" presStyleCnt="0"/>
      <dgm:spPr/>
    </dgm:pt>
    <dgm:pt modelId="{A9D26E7E-4EBE-3344-975A-75C6161222CA}" type="pres">
      <dgm:prSet presAssocID="{C9BC4261-6C3B-4DCA-B3EF-599911CA5CCB}" presName="Name64" presStyleLbl="parChTrans1D2" presStyleIdx="3" presStyleCnt="4"/>
      <dgm:spPr/>
    </dgm:pt>
    <dgm:pt modelId="{D6C9FE09-23C7-0C49-B863-7EA0C57F17E2}" type="pres">
      <dgm:prSet presAssocID="{E96F1BA4-BEE9-4FE8-A6B6-FD8B775A5AF1}" presName="hierRoot2" presStyleCnt="0">
        <dgm:presLayoutVars>
          <dgm:hierBranch val="init"/>
        </dgm:presLayoutVars>
      </dgm:prSet>
      <dgm:spPr/>
    </dgm:pt>
    <dgm:pt modelId="{ADC682CF-7814-5743-9F20-67A0D1FF5C6F}" type="pres">
      <dgm:prSet presAssocID="{E96F1BA4-BEE9-4FE8-A6B6-FD8B775A5AF1}" presName="rootComposite" presStyleCnt="0"/>
      <dgm:spPr/>
    </dgm:pt>
    <dgm:pt modelId="{95FF051D-6FA6-9341-895F-124FC2339764}" type="pres">
      <dgm:prSet presAssocID="{E96F1BA4-BEE9-4FE8-A6B6-FD8B775A5AF1}" presName="rootText" presStyleLbl="node2" presStyleIdx="3" presStyleCnt="4">
        <dgm:presLayoutVars>
          <dgm:chPref val="3"/>
        </dgm:presLayoutVars>
      </dgm:prSet>
      <dgm:spPr/>
    </dgm:pt>
    <dgm:pt modelId="{355CF6AA-7523-F84F-B514-63895AFE4E36}" type="pres">
      <dgm:prSet presAssocID="{E96F1BA4-BEE9-4FE8-A6B6-FD8B775A5AF1}" presName="rootConnector" presStyleLbl="node2" presStyleIdx="3" presStyleCnt="4"/>
      <dgm:spPr/>
    </dgm:pt>
    <dgm:pt modelId="{E57D41C3-0D8E-F54E-9787-4060A042D028}" type="pres">
      <dgm:prSet presAssocID="{E96F1BA4-BEE9-4FE8-A6B6-FD8B775A5AF1}" presName="hierChild4" presStyleCnt="0"/>
      <dgm:spPr/>
    </dgm:pt>
    <dgm:pt modelId="{0EB8A264-5108-4F4C-8DE9-7FA89DF86F91}" type="pres">
      <dgm:prSet presAssocID="{E96F1BA4-BEE9-4FE8-A6B6-FD8B775A5AF1}" presName="hierChild5" presStyleCnt="0"/>
      <dgm:spPr/>
    </dgm:pt>
    <dgm:pt modelId="{573A31EB-97D4-534B-8D29-D22A27C35101}" type="pres">
      <dgm:prSet presAssocID="{AC99043E-2832-4906-BDE4-47B5D5D137E5}" presName="hierChild3" presStyleCnt="0"/>
      <dgm:spPr/>
    </dgm:pt>
  </dgm:ptLst>
  <dgm:cxnLst>
    <dgm:cxn modelId="{D79F1108-96B4-4CB6-B423-EAF974FE9383}" srcId="{03B7DF07-7A8D-45AE-9E7F-C0A1A7360D68}" destId="{AC99043E-2832-4906-BDE4-47B5D5D137E5}" srcOrd="2" destOrd="0" parTransId="{2C48CA02-1FD3-4D0E-B4E5-FCB18D225C96}" sibTransId="{826B9AB7-EDAD-41E5-B3AB-6A9082F9F971}"/>
    <dgm:cxn modelId="{A2EB1E0B-663D-4E58-BF6F-7A03C8EB678D}" srcId="{03B7DF07-7A8D-45AE-9E7F-C0A1A7360D68}" destId="{00D7F381-0299-46B2-BB64-55C43B9032F0}" srcOrd="1" destOrd="0" parTransId="{C0AD56D6-DA9B-47CB-80EF-D7D6FB275D61}" sibTransId="{4EBA1D1B-5DAE-4DB2-8BFB-DF87D2EE333C}"/>
    <dgm:cxn modelId="{7996CA0F-E2DC-994B-A77D-DBE2846015A9}" type="presOf" srcId="{CFCD21E3-990A-411B-BE00-176AAE67072C}" destId="{2E106895-B0B4-A941-873C-F90E68AF0AFC}" srcOrd="1" destOrd="0" presId="urn:microsoft.com/office/officeart/2009/3/layout/HorizontalOrganizationChart"/>
    <dgm:cxn modelId="{0DEFE510-2247-0145-9BE3-C4BACB7063AA}" type="presOf" srcId="{C9BC4261-6C3B-4DCA-B3EF-599911CA5CCB}" destId="{A9D26E7E-4EBE-3344-975A-75C6161222CA}" srcOrd="0" destOrd="0" presId="urn:microsoft.com/office/officeart/2009/3/layout/HorizontalOrganizationChart"/>
    <dgm:cxn modelId="{93AC4C1F-3991-47DE-9A91-57139C84AC2E}" srcId="{AC99043E-2832-4906-BDE4-47B5D5D137E5}" destId="{E96F1BA4-BEE9-4FE8-A6B6-FD8B775A5AF1}" srcOrd="1" destOrd="0" parTransId="{C9BC4261-6C3B-4DCA-B3EF-599911CA5CCB}" sibTransId="{83A12D07-4B7E-43AE-855E-B47CD9ECAFC9}"/>
    <dgm:cxn modelId="{1BB64F25-71CC-9C4C-9199-F70F1270EDBF}" type="presOf" srcId="{D6CFF9A1-95BF-470F-8E98-96032369BD37}" destId="{2D759DAE-FA24-994C-B161-AA660368DFFE}" srcOrd="0" destOrd="0" presId="urn:microsoft.com/office/officeart/2009/3/layout/HorizontalOrganizationChart"/>
    <dgm:cxn modelId="{14241E29-7741-1144-BE75-C54AA077EDBE}" type="presOf" srcId="{E96F1BA4-BEE9-4FE8-A6B6-FD8B775A5AF1}" destId="{355CF6AA-7523-F84F-B514-63895AFE4E36}" srcOrd="1" destOrd="0" presId="urn:microsoft.com/office/officeart/2009/3/layout/HorizontalOrganizationChart"/>
    <dgm:cxn modelId="{F844FD29-D7BB-3240-ACB4-5F3374A325F7}" type="presOf" srcId="{E96F1BA4-BEE9-4FE8-A6B6-FD8B775A5AF1}" destId="{95FF051D-6FA6-9341-895F-124FC2339764}" srcOrd="0" destOrd="0" presId="urn:microsoft.com/office/officeart/2009/3/layout/HorizontalOrganizationChart"/>
    <dgm:cxn modelId="{A00A082D-0B9F-1A4F-A6D2-DAB4FC928393}" type="presOf" srcId="{DEA222EA-1C2E-4BA8-BB9D-05CEC5B105F4}" destId="{792FB549-F281-1642-9A73-F59849F93564}" srcOrd="0" destOrd="0" presId="urn:microsoft.com/office/officeart/2009/3/layout/HorizontalOrganizationChart"/>
    <dgm:cxn modelId="{5D4B5935-C0AC-1A49-8B39-74400669D9D1}" type="presOf" srcId="{04CA4B33-904E-48D3-88E7-58BA6FDE102A}" destId="{FB6213F8-F4BE-F842-81AD-39008A7FC4F2}" srcOrd="0" destOrd="0" presId="urn:microsoft.com/office/officeart/2009/3/layout/HorizontalOrganizationChart"/>
    <dgm:cxn modelId="{3BE43236-2DAB-FF43-9ACC-929A81EE84A3}" type="presOf" srcId="{00D7F381-0299-46B2-BB64-55C43B9032F0}" destId="{00C942D2-BFF5-3D4A-A9D6-B84E6FC6747F}" srcOrd="1" destOrd="0" presId="urn:microsoft.com/office/officeart/2009/3/layout/HorizontalOrganizationChart"/>
    <dgm:cxn modelId="{1A6BDD3A-D9EC-2345-8DA3-E3D664EFFF6D}" type="presOf" srcId="{00D7F381-0299-46B2-BB64-55C43B9032F0}" destId="{7C8491A9-BB39-0544-A356-145C6288E184}" srcOrd="0" destOrd="0" presId="urn:microsoft.com/office/officeart/2009/3/layout/HorizontalOrganizationChart"/>
    <dgm:cxn modelId="{F139876A-DFF3-9C4B-B771-9036443F6174}" type="presOf" srcId="{AC99043E-2832-4906-BDE4-47B5D5D137E5}" destId="{2E80A682-0A1C-9A45-8450-C666E7A62F43}" srcOrd="0" destOrd="0" presId="urn:microsoft.com/office/officeart/2009/3/layout/HorizontalOrganizationChart"/>
    <dgm:cxn modelId="{0C5C596E-8EF6-4BB7-B4FD-61A471524319}" srcId="{00D7F381-0299-46B2-BB64-55C43B9032F0}" destId="{3C23002B-4764-4012-B8C2-9BA7C6EECA65}" srcOrd="1" destOrd="0" parTransId="{FFF4488B-CC9F-4300-AB1A-4EA485FB9D11}" sibTransId="{6C4D307E-7299-4258-8B37-6DEDFDB6D17E}"/>
    <dgm:cxn modelId="{A53F4C6F-FE62-4BEB-B9C9-FD2E2E50A2AF}" srcId="{00D7F381-0299-46B2-BB64-55C43B9032F0}" destId="{CFCD21E3-990A-411B-BE00-176AAE67072C}" srcOrd="0" destOrd="0" parTransId="{DEA222EA-1C2E-4BA8-BB9D-05CEC5B105F4}" sibTransId="{6B4DD70F-7920-4EBC-9ED3-E151CDA26800}"/>
    <dgm:cxn modelId="{B9B4FF72-1DE0-D145-8EE7-772AD81DD5A8}" type="presOf" srcId="{3C23002B-4764-4012-B8C2-9BA7C6EECA65}" destId="{7D4C79F6-E887-044D-86CE-DF59DB75189D}" srcOrd="1" destOrd="0" presId="urn:microsoft.com/office/officeart/2009/3/layout/HorizontalOrganizationChart"/>
    <dgm:cxn modelId="{6AC78276-5A09-064D-88D1-8387607851E7}" type="presOf" srcId="{90D1B355-7385-4614-B154-F0EA13D0E031}" destId="{EAFC4BC8-C29E-3F48-9005-EA051685DB9B}" srcOrd="1" destOrd="0" presId="urn:microsoft.com/office/officeart/2009/3/layout/HorizontalOrganizationChart"/>
    <dgm:cxn modelId="{90B9397A-E3DD-0141-91CF-AB3F734A48AB}" type="presOf" srcId="{03B7DF07-7A8D-45AE-9E7F-C0A1A7360D68}" destId="{34B95CC6-C319-7449-980F-B6877E62B920}" srcOrd="0" destOrd="0" presId="urn:microsoft.com/office/officeart/2009/3/layout/HorizontalOrganizationChart"/>
    <dgm:cxn modelId="{6197037B-58EB-2C4B-A668-4DABB41A7C83}" type="presOf" srcId="{FFF4488B-CC9F-4300-AB1A-4EA485FB9D11}" destId="{D6177C86-0ABB-5E42-8DCC-BFB323F86204}" srcOrd="0" destOrd="0" presId="urn:microsoft.com/office/officeart/2009/3/layout/HorizontalOrganizationChart"/>
    <dgm:cxn modelId="{52AF447D-F597-C942-8CB9-8CADA131BD78}" type="presOf" srcId="{3C23002B-4764-4012-B8C2-9BA7C6EECA65}" destId="{A9C86403-4C9D-AF4E-9DCB-F14016BF4EFE}" srcOrd="0" destOrd="0" presId="urn:microsoft.com/office/officeart/2009/3/layout/HorizontalOrganizationChart"/>
    <dgm:cxn modelId="{10E21281-EAC2-F044-BF9B-F14ED9CB2827}" type="presOf" srcId="{AC99043E-2832-4906-BDE4-47B5D5D137E5}" destId="{8CA7D95B-672F-E14B-8754-D45D375D6818}" srcOrd="1" destOrd="0" presId="urn:microsoft.com/office/officeart/2009/3/layout/HorizontalOrganizationChart"/>
    <dgm:cxn modelId="{5DB07690-7F89-1440-ACCF-706FF274536C}" type="presOf" srcId="{D6CFF9A1-95BF-470F-8E98-96032369BD37}" destId="{E17219E6-7875-8E4F-B3CB-9B7EFB4C74C1}" srcOrd="1" destOrd="0" presId="urn:microsoft.com/office/officeart/2009/3/layout/HorizontalOrganizationChart"/>
    <dgm:cxn modelId="{37A734A6-F79A-6540-AFA4-4530AC7E931A}" type="presOf" srcId="{CFCD21E3-990A-411B-BE00-176AAE67072C}" destId="{E58E308C-E799-984A-B6FF-22B0D09044F9}" srcOrd="0" destOrd="0" presId="urn:microsoft.com/office/officeart/2009/3/layout/HorizontalOrganizationChart"/>
    <dgm:cxn modelId="{5E138BB4-C681-4042-8409-18B938ADBCD9}" srcId="{03B7DF07-7A8D-45AE-9E7F-C0A1A7360D68}" destId="{D6CFF9A1-95BF-470F-8E98-96032369BD37}" srcOrd="0" destOrd="0" parTransId="{01B8190B-1CA2-4003-9B46-219054A665DE}" sibTransId="{E3907B27-25C9-4346-A825-A8FE79942249}"/>
    <dgm:cxn modelId="{68F602D7-967A-40DB-8A75-FDDAE3F75CC5}" srcId="{AC99043E-2832-4906-BDE4-47B5D5D137E5}" destId="{90D1B355-7385-4614-B154-F0EA13D0E031}" srcOrd="0" destOrd="0" parTransId="{04CA4B33-904E-48D3-88E7-58BA6FDE102A}" sibTransId="{E543DEDF-A8F1-4AF9-A7CE-893BD1CDEF9C}"/>
    <dgm:cxn modelId="{DC303BF9-FDC5-474D-9BAD-2B148AA58A49}" type="presOf" srcId="{90D1B355-7385-4614-B154-F0EA13D0E031}" destId="{CAC92716-E492-6844-8EEB-33A6F2394C28}" srcOrd="0" destOrd="0" presId="urn:microsoft.com/office/officeart/2009/3/layout/HorizontalOrganizationChart"/>
    <dgm:cxn modelId="{E63DEC44-9CD1-4E49-A5C7-47D95CA1E9B5}" type="presParOf" srcId="{34B95CC6-C319-7449-980F-B6877E62B920}" destId="{982931D4-605B-D049-8505-342687458D31}" srcOrd="0" destOrd="0" presId="urn:microsoft.com/office/officeart/2009/3/layout/HorizontalOrganizationChart"/>
    <dgm:cxn modelId="{3B41380E-F0E4-B54A-B5F1-682329208156}" type="presParOf" srcId="{982931D4-605B-D049-8505-342687458D31}" destId="{7F75E77F-F868-A34E-947D-9904F1A6349C}" srcOrd="0" destOrd="0" presId="urn:microsoft.com/office/officeart/2009/3/layout/HorizontalOrganizationChart"/>
    <dgm:cxn modelId="{7C4416CC-B2B3-1E49-B387-8DDD379C4971}" type="presParOf" srcId="{7F75E77F-F868-A34E-947D-9904F1A6349C}" destId="{2D759DAE-FA24-994C-B161-AA660368DFFE}" srcOrd="0" destOrd="0" presId="urn:microsoft.com/office/officeart/2009/3/layout/HorizontalOrganizationChart"/>
    <dgm:cxn modelId="{D7BFEA43-22F9-C746-832F-96E6EE9BCB39}" type="presParOf" srcId="{7F75E77F-F868-A34E-947D-9904F1A6349C}" destId="{E17219E6-7875-8E4F-B3CB-9B7EFB4C74C1}" srcOrd="1" destOrd="0" presId="urn:microsoft.com/office/officeart/2009/3/layout/HorizontalOrganizationChart"/>
    <dgm:cxn modelId="{2F7DD62A-CF41-3541-9C99-E54D7796F856}" type="presParOf" srcId="{982931D4-605B-D049-8505-342687458D31}" destId="{E1E92E5F-214C-934D-A5F3-82017303CFFE}" srcOrd="1" destOrd="0" presId="urn:microsoft.com/office/officeart/2009/3/layout/HorizontalOrganizationChart"/>
    <dgm:cxn modelId="{A13A9D77-BC12-1348-ACA6-A095E08CCF3E}" type="presParOf" srcId="{982931D4-605B-D049-8505-342687458D31}" destId="{B5568E63-462D-874E-B7A3-5D9BA030A4B9}" srcOrd="2" destOrd="0" presId="urn:microsoft.com/office/officeart/2009/3/layout/HorizontalOrganizationChart"/>
    <dgm:cxn modelId="{00E22FBC-763C-D244-9253-EBAF3E8532C1}" type="presParOf" srcId="{34B95CC6-C319-7449-980F-B6877E62B920}" destId="{A96EBAB3-86C0-814C-88A3-778623E08AFF}" srcOrd="1" destOrd="0" presId="urn:microsoft.com/office/officeart/2009/3/layout/HorizontalOrganizationChart"/>
    <dgm:cxn modelId="{98512801-9F84-584E-81DD-C30FA36CFD8D}" type="presParOf" srcId="{A96EBAB3-86C0-814C-88A3-778623E08AFF}" destId="{D8011E9A-1B3D-164A-A703-77F7A7B9EFA2}" srcOrd="0" destOrd="0" presId="urn:microsoft.com/office/officeart/2009/3/layout/HorizontalOrganizationChart"/>
    <dgm:cxn modelId="{9C5C297C-2D64-7246-B0BF-A4807E8A3E84}" type="presParOf" srcId="{D8011E9A-1B3D-164A-A703-77F7A7B9EFA2}" destId="{7C8491A9-BB39-0544-A356-145C6288E184}" srcOrd="0" destOrd="0" presId="urn:microsoft.com/office/officeart/2009/3/layout/HorizontalOrganizationChart"/>
    <dgm:cxn modelId="{CBF17E91-D91A-3841-8FBB-307412189883}" type="presParOf" srcId="{D8011E9A-1B3D-164A-A703-77F7A7B9EFA2}" destId="{00C942D2-BFF5-3D4A-A9D6-B84E6FC6747F}" srcOrd="1" destOrd="0" presId="urn:microsoft.com/office/officeart/2009/3/layout/HorizontalOrganizationChart"/>
    <dgm:cxn modelId="{333CB858-B18D-734F-BE1A-120F995EAB98}" type="presParOf" srcId="{A96EBAB3-86C0-814C-88A3-778623E08AFF}" destId="{A1F15988-80A5-074B-AF29-E54E246C6F4F}" srcOrd="1" destOrd="0" presId="urn:microsoft.com/office/officeart/2009/3/layout/HorizontalOrganizationChart"/>
    <dgm:cxn modelId="{A2319688-83FA-4F43-BF87-56C62B3304E4}" type="presParOf" srcId="{A1F15988-80A5-074B-AF29-E54E246C6F4F}" destId="{792FB549-F281-1642-9A73-F59849F93564}" srcOrd="0" destOrd="0" presId="urn:microsoft.com/office/officeart/2009/3/layout/HorizontalOrganizationChart"/>
    <dgm:cxn modelId="{155D4067-CECA-BB42-B037-A1D946E84898}" type="presParOf" srcId="{A1F15988-80A5-074B-AF29-E54E246C6F4F}" destId="{C35F78B0-B6FD-0F4A-A729-C61C642A4BE6}" srcOrd="1" destOrd="0" presId="urn:microsoft.com/office/officeart/2009/3/layout/HorizontalOrganizationChart"/>
    <dgm:cxn modelId="{FDB69DD6-D241-8744-B425-B607EE56428F}" type="presParOf" srcId="{C35F78B0-B6FD-0F4A-A729-C61C642A4BE6}" destId="{CFDB3C86-5A7F-084E-84BC-E4051CF6DB60}" srcOrd="0" destOrd="0" presId="urn:microsoft.com/office/officeart/2009/3/layout/HorizontalOrganizationChart"/>
    <dgm:cxn modelId="{84889F4F-16B6-B340-A617-FBE4C084A338}" type="presParOf" srcId="{CFDB3C86-5A7F-084E-84BC-E4051CF6DB60}" destId="{E58E308C-E799-984A-B6FF-22B0D09044F9}" srcOrd="0" destOrd="0" presId="urn:microsoft.com/office/officeart/2009/3/layout/HorizontalOrganizationChart"/>
    <dgm:cxn modelId="{1F35AB6A-AB7E-F840-A59E-DFDC7B115993}" type="presParOf" srcId="{CFDB3C86-5A7F-084E-84BC-E4051CF6DB60}" destId="{2E106895-B0B4-A941-873C-F90E68AF0AFC}" srcOrd="1" destOrd="0" presId="urn:microsoft.com/office/officeart/2009/3/layout/HorizontalOrganizationChart"/>
    <dgm:cxn modelId="{BACF28FA-10A5-294D-964A-383FE7BEF0D7}" type="presParOf" srcId="{C35F78B0-B6FD-0F4A-A729-C61C642A4BE6}" destId="{51F24C1C-EAA4-F14B-B46F-455521B144E8}" srcOrd="1" destOrd="0" presId="urn:microsoft.com/office/officeart/2009/3/layout/HorizontalOrganizationChart"/>
    <dgm:cxn modelId="{B1F9AAFB-4F9C-EE47-85A6-3DD110D688EC}" type="presParOf" srcId="{C35F78B0-B6FD-0F4A-A729-C61C642A4BE6}" destId="{3BC2FACD-215A-D546-B931-487DB1716BCE}" srcOrd="2" destOrd="0" presId="urn:microsoft.com/office/officeart/2009/3/layout/HorizontalOrganizationChart"/>
    <dgm:cxn modelId="{5E9ACCBA-8A42-BB4C-8D17-0EE62DEFB328}" type="presParOf" srcId="{A1F15988-80A5-074B-AF29-E54E246C6F4F}" destId="{D6177C86-0ABB-5E42-8DCC-BFB323F86204}" srcOrd="2" destOrd="0" presId="urn:microsoft.com/office/officeart/2009/3/layout/HorizontalOrganizationChart"/>
    <dgm:cxn modelId="{6EB1FC99-2420-0744-AF7E-8CF52FB997B4}" type="presParOf" srcId="{A1F15988-80A5-074B-AF29-E54E246C6F4F}" destId="{31D0794B-8DD6-5F45-9DC6-0D63373AF966}" srcOrd="3" destOrd="0" presId="urn:microsoft.com/office/officeart/2009/3/layout/HorizontalOrganizationChart"/>
    <dgm:cxn modelId="{FBDC9BD1-A983-9144-8898-3ABF5CAEE417}" type="presParOf" srcId="{31D0794B-8DD6-5F45-9DC6-0D63373AF966}" destId="{951341AC-668B-C24A-96AC-B48D1A7BC129}" srcOrd="0" destOrd="0" presId="urn:microsoft.com/office/officeart/2009/3/layout/HorizontalOrganizationChart"/>
    <dgm:cxn modelId="{F01483B6-A837-E543-82E9-C960B851777A}" type="presParOf" srcId="{951341AC-668B-C24A-96AC-B48D1A7BC129}" destId="{A9C86403-4C9D-AF4E-9DCB-F14016BF4EFE}" srcOrd="0" destOrd="0" presId="urn:microsoft.com/office/officeart/2009/3/layout/HorizontalOrganizationChart"/>
    <dgm:cxn modelId="{A8FEC6D1-A636-D643-ADBF-44740B117A2E}" type="presParOf" srcId="{951341AC-668B-C24A-96AC-B48D1A7BC129}" destId="{7D4C79F6-E887-044D-86CE-DF59DB75189D}" srcOrd="1" destOrd="0" presId="urn:microsoft.com/office/officeart/2009/3/layout/HorizontalOrganizationChart"/>
    <dgm:cxn modelId="{483B6156-4AEF-C34E-ABAD-D38CA3BC8CC5}" type="presParOf" srcId="{31D0794B-8DD6-5F45-9DC6-0D63373AF966}" destId="{4C9DD33B-45A1-9D45-8D3A-013B2B0A359E}" srcOrd="1" destOrd="0" presId="urn:microsoft.com/office/officeart/2009/3/layout/HorizontalOrganizationChart"/>
    <dgm:cxn modelId="{429D0916-CEA3-FE41-968E-0C55BB0F715D}" type="presParOf" srcId="{31D0794B-8DD6-5F45-9DC6-0D63373AF966}" destId="{3F2DF4F3-2E40-E443-B240-485BE4A30E43}" srcOrd="2" destOrd="0" presId="urn:microsoft.com/office/officeart/2009/3/layout/HorizontalOrganizationChart"/>
    <dgm:cxn modelId="{D41E3CE1-A59E-6943-9A76-54EB2F107E20}" type="presParOf" srcId="{A96EBAB3-86C0-814C-88A3-778623E08AFF}" destId="{86E4B861-8233-A446-A254-EF60CFB99C1D}" srcOrd="2" destOrd="0" presId="urn:microsoft.com/office/officeart/2009/3/layout/HorizontalOrganizationChart"/>
    <dgm:cxn modelId="{A98C6B17-C873-604A-B9B0-3BE0A8FF5845}" type="presParOf" srcId="{34B95CC6-C319-7449-980F-B6877E62B920}" destId="{3D1CAECC-A44A-0A48-BDDC-4791E0548125}" srcOrd="2" destOrd="0" presId="urn:microsoft.com/office/officeart/2009/3/layout/HorizontalOrganizationChart"/>
    <dgm:cxn modelId="{3AD2E490-61AB-BC43-AC53-55145ACC3F7D}" type="presParOf" srcId="{3D1CAECC-A44A-0A48-BDDC-4791E0548125}" destId="{83A446AE-9FAF-C04C-B7B8-235A11E4D3C4}" srcOrd="0" destOrd="0" presId="urn:microsoft.com/office/officeart/2009/3/layout/HorizontalOrganizationChart"/>
    <dgm:cxn modelId="{3C785799-6038-2F43-9C13-9F55C2BDD8FA}" type="presParOf" srcId="{83A446AE-9FAF-C04C-B7B8-235A11E4D3C4}" destId="{2E80A682-0A1C-9A45-8450-C666E7A62F43}" srcOrd="0" destOrd="0" presId="urn:microsoft.com/office/officeart/2009/3/layout/HorizontalOrganizationChart"/>
    <dgm:cxn modelId="{69705A42-2E18-794B-8926-EFA3FCC3F1DD}" type="presParOf" srcId="{83A446AE-9FAF-C04C-B7B8-235A11E4D3C4}" destId="{8CA7D95B-672F-E14B-8754-D45D375D6818}" srcOrd="1" destOrd="0" presId="urn:microsoft.com/office/officeart/2009/3/layout/HorizontalOrganizationChart"/>
    <dgm:cxn modelId="{CCDE6773-1C9E-7546-B279-0F57D50C4194}" type="presParOf" srcId="{3D1CAECC-A44A-0A48-BDDC-4791E0548125}" destId="{1FFA8A43-DF64-5648-8777-DF18010B8755}" srcOrd="1" destOrd="0" presId="urn:microsoft.com/office/officeart/2009/3/layout/HorizontalOrganizationChart"/>
    <dgm:cxn modelId="{EFE8BD3D-3908-1E46-B90D-9B27A30AA4D3}" type="presParOf" srcId="{1FFA8A43-DF64-5648-8777-DF18010B8755}" destId="{FB6213F8-F4BE-F842-81AD-39008A7FC4F2}" srcOrd="0" destOrd="0" presId="urn:microsoft.com/office/officeart/2009/3/layout/HorizontalOrganizationChart"/>
    <dgm:cxn modelId="{C2609E3F-3654-1746-8CE5-2BC13420FDAF}" type="presParOf" srcId="{1FFA8A43-DF64-5648-8777-DF18010B8755}" destId="{C29AFF68-989E-7648-A880-3C098D139C32}" srcOrd="1" destOrd="0" presId="urn:microsoft.com/office/officeart/2009/3/layout/HorizontalOrganizationChart"/>
    <dgm:cxn modelId="{04FFA838-D781-B24B-B843-CE91FDAA395A}" type="presParOf" srcId="{C29AFF68-989E-7648-A880-3C098D139C32}" destId="{ED567E25-1062-3F4F-BA04-0428BF39D385}" srcOrd="0" destOrd="0" presId="urn:microsoft.com/office/officeart/2009/3/layout/HorizontalOrganizationChart"/>
    <dgm:cxn modelId="{7E3A51FF-CD92-4C49-A62A-AE82B30C3FF6}" type="presParOf" srcId="{ED567E25-1062-3F4F-BA04-0428BF39D385}" destId="{CAC92716-E492-6844-8EEB-33A6F2394C28}" srcOrd="0" destOrd="0" presId="urn:microsoft.com/office/officeart/2009/3/layout/HorizontalOrganizationChart"/>
    <dgm:cxn modelId="{91FE0231-0B03-BB4E-8D82-AC02DACBC2AA}" type="presParOf" srcId="{ED567E25-1062-3F4F-BA04-0428BF39D385}" destId="{EAFC4BC8-C29E-3F48-9005-EA051685DB9B}" srcOrd="1" destOrd="0" presId="urn:microsoft.com/office/officeart/2009/3/layout/HorizontalOrganizationChart"/>
    <dgm:cxn modelId="{114FF51D-C76E-214B-B869-EC51F535F1E2}" type="presParOf" srcId="{C29AFF68-989E-7648-A880-3C098D139C32}" destId="{9FF49492-4FE0-5042-8D87-63A17231942E}" srcOrd="1" destOrd="0" presId="urn:microsoft.com/office/officeart/2009/3/layout/HorizontalOrganizationChart"/>
    <dgm:cxn modelId="{D6E76BDA-D152-AD44-9139-C939720F360A}" type="presParOf" srcId="{C29AFF68-989E-7648-A880-3C098D139C32}" destId="{5C514BA4-2933-004C-920D-5DFB3D642A52}" srcOrd="2" destOrd="0" presId="urn:microsoft.com/office/officeart/2009/3/layout/HorizontalOrganizationChart"/>
    <dgm:cxn modelId="{B627CEB9-4E51-E041-9D5A-D1B793B1C7C9}" type="presParOf" srcId="{1FFA8A43-DF64-5648-8777-DF18010B8755}" destId="{A9D26E7E-4EBE-3344-975A-75C6161222CA}" srcOrd="2" destOrd="0" presId="urn:microsoft.com/office/officeart/2009/3/layout/HorizontalOrganizationChart"/>
    <dgm:cxn modelId="{F3545885-B152-1940-912B-B4386BE1EA90}" type="presParOf" srcId="{1FFA8A43-DF64-5648-8777-DF18010B8755}" destId="{D6C9FE09-23C7-0C49-B863-7EA0C57F17E2}" srcOrd="3" destOrd="0" presId="urn:microsoft.com/office/officeart/2009/3/layout/HorizontalOrganizationChart"/>
    <dgm:cxn modelId="{DAF01AB9-37F0-1843-B556-A1FEB0DD3615}" type="presParOf" srcId="{D6C9FE09-23C7-0C49-B863-7EA0C57F17E2}" destId="{ADC682CF-7814-5743-9F20-67A0D1FF5C6F}" srcOrd="0" destOrd="0" presId="urn:microsoft.com/office/officeart/2009/3/layout/HorizontalOrganizationChart"/>
    <dgm:cxn modelId="{B6E61C59-408C-4347-B081-63E84A35ACA3}" type="presParOf" srcId="{ADC682CF-7814-5743-9F20-67A0D1FF5C6F}" destId="{95FF051D-6FA6-9341-895F-124FC2339764}" srcOrd="0" destOrd="0" presId="urn:microsoft.com/office/officeart/2009/3/layout/HorizontalOrganizationChart"/>
    <dgm:cxn modelId="{011A819F-06F8-294E-B5E3-618D7FF7B78B}" type="presParOf" srcId="{ADC682CF-7814-5743-9F20-67A0D1FF5C6F}" destId="{355CF6AA-7523-F84F-B514-63895AFE4E36}" srcOrd="1" destOrd="0" presId="urn:microsoft.com/office/officeart/2009/3/layout/HorizontalOrganizationChart"/>
    <dgm:cxn modelId="{F7FF38C4-AC13-7C47-96DC-94E56F17FD31}" type="presParOf" srcId="{D6C9FE09-23C7-0C49-B863-7EA0C57F17E2}" destId="{E57D41C3-0D8E-F54E-9787-4060A042D028}" srcOrd="1" destOrd="0" presId="urn:microsoft.com/office/officeart/2009/3/layout/HorizontalOrganizationChart"/>
    <dgm:cxn modelId="{510BEF8F-23B5-524E-860B-55BF4000C328}" type="presParOf" srcId="{D6C9FE09-23C7-0C49-B863-7EA0C57F17E2}" destId="{0EB8A264-5108-4F4C-8DE9-7FA89DF86F91}" srcOrd="2" destOrd="0" presId="urn:microsoft.com/office/officeart/2009/3/layout/HorizontalOrganizationChart"/>
    <dgm:cxn modelId="{66D4B3C3-1F34-084D-98E8-639217DFD38A}" type="presParOf" srcId="{3D1CAECC-A44A-0A48-BDDC-4791E0548125}" destId="{573A31EB-97D4-534B-8D29-D22A27C351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3CDD5B-F7BC-428F-A732-AEE169E7CF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FC6A7768-B5D5-4F96-85D8-4D6B2D076C69}">
      <dgm:prSet/>
      <dgm:spPr/>
      <dgm:t>
        <a:bodyPr/>
        <a:lstStyle/>
        <a:p>
          <a:r>
            <a:rPr lang="en-US" dirty="0"/>
            <a:t>Reduced Availability </a:t>
          </a:r>
        </a:p>
        <a:p>
          <a:r>
            <a:rPr lang="en-US" dirty="0"/>
            <a:t>It might be stuck forever to call the other service causing cascading failures. </a:t>
          </a:r>
        </a:p>
      </dgm:t>
    </dgm:pt>
    <dgm:pt modelId="{3CA5C7F9-C64B-4E76-A4A1-A80E15F87B85}" type="parTrans" cxnId="{797C7616-0D1C-433E-A52B-F9288107E2F9}">
      <dgm:prSet/>
      <dgm:spPr/>
      <dgm:t>
        <a:bodyPr/>
        <a:lstStyle/>
        <a:p>
          <a:endParaRPr lang="en-US"/>
        </a:p>
      </dgm:t>
    </dgm:pt>
    <dgm:pt modelId="{A86C5B0C-7F09-4D25-A6D0-82D823D9D3D5}" type="sibTrans" cxnId="{797C7616-0D1C-433E-A52B-F9288107E2F9}">
      <dgm:prSet/>
      <dgm:spPr/>
      <dgm:t>
        <a:bodyPr/>
        <a:lstStyle/>
        <a:p>
          <a:endParaRPr lang="en-US"/>
        </a:p>
      </dgm:t>
    </dgm:pt>
    <dgm:pt modelId="{F225162B-3332-45D2-ABD9-FA39011087C7}">
      <dgm:prSet/>
      <dgm:spPr/>
      <dgm:t>
        <a:bodyPr/>
        <a:lstStyle/>
        <a:p>
          <a:r>
            <a:rPr lang="en-IN"/>
            <a:t>No other kind of interaction:</a:t>
          </a:r>
          <a:endParaRPr lang="en-US"/>
        </a:p>
      </dgm:t>
    </dgm:pt>
    <dgm:pt modelId="{3E21A917-8672-4B14-9027-FAF83D989AFD}" type="parTrans" cxnId="{57BBAB49-BA5E-4186-A41C-28C5A1B8AED7}">
      <dgm:prSet/>
      <dgm:spPr/>
      <dgm:t>
        <a:bodyPr/>
        <a:lstStyle/>
        <a:p>
          <a:endParaRPr lang="en-US"/>
        </a:p>
      </dgm:t>
    </dgm:pt>
    <dgm:pt modelId="{8D13ED6A-D448-4AC0-97A8-E0AA6422C535}" type="sibTrans" cxnId="{57BBAB49-BA5E-4186-A41C-28C5A1B8AED7}">
      <dgm:prSet/>
      <dgm:spPr/>
      <dgm:t>
        <a:bodyPr/>
        <a:lstStyle/>
        <a:p>
          <a:endParaRPr lang="en-US"/>
        </a:p>
      </dgm:t>
    </dgm:pt>
    <dgm:pt modelId="{BDFC256C-4FF8-4EE9-9957-90E3F248D8D8}">
      <dgm:prSet/>
      <dgm:spPr/>
      <dgm:t>
        <a:bodyPr/>
        <a:lstStyle/>
        <a:p>
          <a:r>
            <a:rPr lang="en-IN"/>
            <a:t>notifications, request/async response, publish/subscribe, publish/async response</a:t>
          </a:r>
          <a:endParaRPr lang="en-US"/>
        </a:p>
      </dgm:t>
    </dgm:pt>
    <dgm:pt modelId="{36D2528D-46E6-4154-A105-3D01B825C200}" type="parTrans" cxnId="{50976EB5-FF35-47B4-8230-50A2301C0C40}">
      <dgm:prSet/>
      <dgm:spPr/>
      <dgm:t>
        <a:bodyPr/>
        <a:lstStyle/>
        <a:p>
          <a:endParaRPr lang="en-US"/>
        </a:p>
      </dgm:t>
    </dgm:pt>
    <dgm:pt modelId="{DA480405-087A-4D3B-96EE-1F168DFEEA86}" type="sibTrans" cxnId="{50976EB5-FF35-47B4-8230-50A2301C0C40}">
      <dgm:prSet/>
      <dgm:spPr/>
      <dgm:t>
        <a:bodyPr/>
        <a:lstStyle/>
        <a:p>
          <a:endParaRPr lang="en-US"/>
        </a:p>
      </dgm:t>
    </dgm:pt>
    <dgm:pt modelId="{9E5928B5-DB7D-4F80-AA1A-BBE40C940D52}" type="pres">
      <dgm:prSet presAssocID="{433CDD5B-F7BC-428F-A732-AEE169E7CF7F}" presName="root" presStyleCnt="0">
        <dgm:presLayoutVars>
          <dgm:dir/>
          <dgm:resizeHandles val="exact"/>
        </dgm:presLayoutVars>
      </dgm:prSet>
      <dgm:spPr/>
    </dgm:pt>
    <dgm:pt modelId="{98D34E61-722E-4235-B055-C292F587A2B7}" type="pres">
      <dgm:prSet presAssocID="{FC6A7768-B5D5-4F96-85D8-4D6B2D076C69}" presName="compNode" presStyleCnt="0"/>
      <dgm:spPr/>
    </dgm:pt>
    <dgm:pt modelId="{81D1C7E5-F4E0-4610-A04C-CD9045A1F2CF}" type="pres">
      <dgm:prSet presAssocID="{FC6A7768-B5D5-4F96-85D8-4D6B2D076C69}" presName="bgRect" presStyleLbl="bgShp" presStyleIdx="0" presStyleCnt="2"/>
      <dgm:spPr/>
    </dgm:pt>
    <dgm:pt modelId="{80B71B76-178B-4E2E-8EDF-EC5669B092F0}" type="pres">
      <dgm:prSet presAssocID="{FC6A7768-B5D5-4F96-85D8-4D6B2D076C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EC736C0B-94DD-4D76-AF4B-DEB523E065F9}" type="pres">
      <dgm:prSet presAssocID="{FC6A7768-B5D5-4F96-85D8-4D6B2D076C69}" presName="spaceRect" presStyleCnt="0"/>
      <dgm:spPr/>
    </dgm:pt>
    <dgm:pt modelId="{8375B19A-D482-449F-A369-BC5C8FC86A5E}" type="pres">
      <dgm:prSet presAssocID="{FC6A7768-B5D5-4F96-85D8-4D6B2D076C69}" presName="parTx" presStyleLbl="revTx" presStyleIdx="0" presStyleCnt="3">
        <dgm:presLayoutVars>
          <dgm:chMax val="0"/>
          <dgm:chPref val="0"/>
        </dgm:presLayoutVars>
      </dgm:prSet>
      <dgm:spPr/>
    </dgm:pt>
    <dgm:pt modelId="{5859633E-7050-45DD-8EB3-AC3EC45A5A17}" type="pres">
      <dgm:prSet presAssocID="{A86C5B0C-7F09-4D25-A6D0-82D823D9D3D5}" presName="sibTrans" presStyleCnt="0"/>
      <dgm:spPr/>
    </dgm:pt>
    <dgm:pt modelId="{11572CBE-B504-4E78-82F3-7EBC91646ADB}" type="pres">
      <dgm:prSet presAssocID="{F225162B-3332-45D2-ABD9-FA39011087C7}" presName="compNode" presStyleCnt="0"/>
      <dgm:spPr/>
    </dgm:pt>
    <dgm:pt modelId="{B51BAFDB-013A-4613-8AF8-C985896D353E}" type="pres">
      <dgm:prSet presAssocID="{F225162B-3332-45D2-ABD9-FA39011087C7}" presName="bgRect" presStyleLbl="bgShp" presStyleIdx="1" presStyleCnt="2"/>
      <dgm:spPr/>
    </dgm:pt>
    <dgm:pt modelId="{08F47841-2DB4-4C0B-9569-C9F59DD199A4}" type="pres">
      <dgm:prSet presAssocID="{F225162B-3332-45D2-ABD9-FA39011087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E4A452B-665E-4FCB-A28E-5B848BC65840}" type="pres">
      <dgm:prSet presAssocID="{F225162B-3332-45D2-ABD9-FA39011087C7}" presName="spaceRect" presStyleCnt="0"/>
      <dgm:spPr/>
    </dgm:pt>
    <dgm:pt modelId="{48426640-44D2-47D2-9523-7F3158297B0F}" type="pres">
      <dgm:prSet presAssocID="{F225162B-3332-45D2-ABD9-FA39011087C7}" presName="parTx" presStyleLbl="revTx" presStyleIdx="1" presStyleCnt="3">
        <dgm:presLayoutVars>
          <dgm:chMax val="0"/>
          <dgm:chPref val="0"/>
        </dgm:presLayoutVars>
      </dgm:prSet>
      <dgm:spPr/>
    </dgm:pt>
    <dgm:pt modelId="{F42741D4-BBD7-4180-8BF1-A7590E506766}" type="pres">
      <dgm:prSet presAssocID="{F225162B-3332-45D2-ABD9-FA39011087C7}" presName="desTx" presStyleLbl="revTx" presStyleIdx="2" presStyleCnt="3">
        <dgm:presLayoutVars/>
      </dgm:prSet>
      <dgm:spPr/>
    </dgm:pt>
  </dgm:ptLst>
  <dgm:cxnLst>
    <dgm:cxn modelId="{797C7616-0D1C-433E-A52B-F9288107E2F9}" srcId="{433CDD5B-F7BC-428F-A732-AEE169E7CF7F}" destId="{FC6A7768-B5D5-4F96-85D8-4D6B2D076C69}" srcOrd="0" destOrd="0" parTransId="{3CA5C7F9-C64B-4E76-A4A1-A80E15F87B85}" sibTransId="{A86C5B0C-7F09-4D25-A6D0-82D823D9D3D5}"/>
    <dgm:cxn modelId="{57BBAB49-BA5E-4186-A41C-28C5A1B8AED7}" srcId="{433CDD5B-F7BC-428F-A732-AEE169E7CF7F}" destId="{F225162B-3332-45D2-ABD9-FA39011087C7}" srcOrd="1" destOrd="0" parTransId="{3E21A917-8672-4B14-9027-FAF83D989AFD}" sibTransId="{8D13ED6A-D448-4AC0-97A8-E0AA6422C535}"/>
    <dgm:cxn modelId="{24C1BD5E-33F7-4F4F-A825-76B4A892AD35}" type="presOf" srcId="{433CDD5B-F7BC-428F-A732-AEE169E7CF7F}" destId="{9E5928B5-DB7D-4F80-AA1A-BBE40C940D52}" srcOrd="0" destOrd="0" presId="urn:microsoft.com/office/officeart/2018/2/layout/IconVerticalSolidList"/>
    <dgm:cxn modelId="{7FD711A9-035A-314A-A8EC-6163390322D4}" type="presOf" srcId="{FC6A7768-B5D5-4F96-85D8-4D6B2D076C69}" destId="{8375B19A-D482-449F-A369-BC5C8FC86A5E}" srcOrd="0" destOrd="0" presId="urn:microsoft.com/office/officeart/2018/2/layout/IconVerticalSolidList"/>
    <dgm:cxn modelId="{50976EB5-FF35-47B4-8230-50A2301C0C40}" srcId="{F225162B-3332-45D2-ABD9-FA39011087C7}" destId="{BDFC256C-4FF8-4EE9-9957-90E3F248D8D8}" srcOrd="0" destOrd="0" parTransId="{36D2528D-46E6-4154-A105-3D01B825C200}" sibTransId="{DA480405-087A-4D3B-96EE-1F168DFEEA86}"/>
    <dgm:cxn modelId="{97A3B1D0-B753-924A-8A90-3FEB672A7107}" type="presOf" srcId="{F225162B-3332-45D2-ABD9-FA39011087C7}" destId="{48426640-44D2-47D2-9523-7F3158297B0F}" srcOrd="0" destOrd="0" presId="urn:microsoft.com/office/officeart/2018/2/layout/IconVerticalSolidList"/>
    <dgm:cxn modelId="{550F47F7-9929-CF4B-BB38-F0CFF4FECBBB}" type="presOf" srcId="{BDFC256C-4FF8-4EE9-9957-90E3F248D8D8}" destId="{F42741D4-BBD7-4180-8BF1-A7590E506766}" srcOrd="0" destOrd="0" presId="urn:microsoft.com/office/officeart/2018/2/layout/IconVerticalSolidList"/>
    <dgm:cxn modelId="{CBCA93A7-7517-1648-8DE1-B565E1946ED7}" type="presParOf" srcId="{9E5928B5-DB7D-4F80-AA1A-BBE40C940D52}" destId="{98D34E61-722E-4235-B055-C292F587A2B7}" srcOrd="0" destOrd="0" presId="urn:microsoft.com/office/officeart/2018/2/layout/IconVerticalSolidList"/>
    <dgm:cxn modelId="{7491E4ED-DC2B-4646-8873-17732E40EF8C}" type="presParOf" srcId="{98D34E61-722E-4235-B055-C292F587A2B7}" destId="{81D1C7E5-F4E0-4610-A04C-CD9045A1F2CF}" srcOrd="0" destOrd="0" presId="urn:microsoft.com/office/officeart/2018/2/layout/IconVerticalSolidList"/>
    <dgm:cxn modelId="{7BCC837C-FC8C-4042-8A05-67F572B81B94}" type="presParOf" srcId="{98D34E61-722E-4235-B055-C292F587A2B7}" destId="{80B71B76-178B-4E2E-8EDF-EC5669B092F0}" srcOrd="1" destOrd="0" presId="urn:microsoft.com/office/officeart/2018/2/layout/IconVerticalSolidList"/>
    <dgm:cxn modelId="{88DAD5FD-6ACE-5647-9666-0A19BFDDE383}" type="presParOf" srcId="{98D34E61-722E-4235-B055-C292F587A2B7}" destId="{EC736C0B-94DD-4D76-AF4B-DEB523E065F9}" srcOrd="2" destOrd="0" presId="urn:microsoft.com/office/officeart/2018/2/layout/IconVerticalSolidList"/>
    <dgm:cxn modelId="{94625573-0726-B146-990B-F8507C763917}" type="presParOf" srcId="{98D34E61-722E-4235-B055-C292F587A2B7}" destId="{8375B19A-D482-449F-A369-BC5C8FC86A5E}" srcOrd="3" destOrd="0" presId="urn:microsoft.com/office/officeart/2018/2/layout/IconVerticalSolidList"/>
    <dgm:cxn modelId="{63BBA656-8775-AE48-B03B-0E54E3C27B7B}" type="presParOf" srcId="{9E5928B5-DB7D-4F80-AA1A-BBE40C940D52}" destId="{5859633E-7050-45DD-8EB3-AC3EC45A5A17}" srcOrd="1" destOrd="0" presId="urn:microsoft.com/office/officeart/2018/2/layout/IconVerticalSolidList"/>
    <dgm:cxn modelId="{EE4849F0-9EF5-FA41-BBBD-40AF0C7DED25}" type="presParOf" srcId="{9E5928B5-DB7D-4F80-AA1A-BBE40C940D52}" destId="{11572CBE-B504-4E78-82F3-7EBC91646ADB}" srcOrd="2" destOrd="0" presId="urn:microsoft.com/office/officeart/2018/2/layout/IconVerticalSolidList"/>
    <dgm:cxn modelId="{07807250-DC32-7E48-954A-6C8694E38ED0}" type="presParOf" srcId="{11572CBE-B504-4E78-82F3-7EBC91646ADB}" destId="{B51BAFDB-013A-4613-8AF8-C985896D353E}" srcOrd="0" destOrd="0" presId="urn:microsoft.com/office/officeart/2018/2/layout/IconVerticalSolidList"/>
    <dgm:cxn modelId="{4DB88407-02E1-7441-97A0-1013EC14E6DE}" type="presParOf" srcId="{11572CBE-B504-4E78-82F3-7EBC91646ADB}" destId="{08F47841-2DB4-4C0B-9569-C9F59DD199A4}" srcOrd="1" destOrd="0" presId="urn:microsoft.com/office/officeart/2018/2/layout/IconVerticalSolidList"/>
    <dgm:cxn modelId="{C4179933-D298-4C40-851B-6E1D53D06D47}" type="presParOf" srcId="{11572CBE-B504-4E78-82F3-7EBC91646ADB}" destId="{BE4A452B-665E-4FCB-A28E-5B848BC65840}" srcOrd="2" destOrd="0" presId="urn:microsoft.com/office/officeart/2018/2/layout/IconVerticalSolidList"/>
    <dgm:cxn modelId="{FFA63D4D-1B86-E445-89DE-6F21BFD5FCB1}" type="presParOf" srcId="{11572CBE-B504-4E78-82F3-7EBC91646ADB}" destId="{48426640-44D2-47D2-9523-7F3158297B0F}" srcOrd="3" destOrd="0" presId="urn:microsoft.com/office/officeart/2018/2/layout/IconVerticalSolidList"/>
    <dgm:cxn modelId="{F72BCB57-E6E3-0340-A681-91A18DD34402}" type="presParOf" srcId="{11572CBE-B504-4E78-82F3-7EBC91646ADB}" destId="{F42741D4-BBD7-4180-8BF1-A7590E50676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B49F49-E750-4577-AEDD-C6387F7ABF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C87F040-76D5-414D-AA25-16C5FB55F7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 takes care of taking from input channel and putting to output channel. </a:t>
          </a:r>
        </a:p>
      </dgm:t>
    </dgm:pt>
    <dgm:pt modelId="{AB08D02D-B23B-42A4-9832-A9D9B61F0C99}" type="parTrans" cxnId="{F2D4040E-AF42-4F2E-84A7-3BEF7C4DF513}">
      <dgm:prSet/>
      <dgm:spPr/>
      <dgm:t>
        <a:bodyPr/>
        <a:lstStyle/>
        <a:p>
          <a:endParaRPr lang="en-US"/>
        </a:p>
      </dgm:t>
    </dgm:pt>
    <dgm:pt modelId="{05E5DEA5-5A1C-4E11-9728-71C70AD2D417}" type="sibTrans" cxnId="{F2D4040E-AF42-4F2E-84A7-3BEF7C4DF513}">
      <dgm:prSet/>
      <dgm:spPr/>
      <dgm:t>
        <a:bodyPr/>
        <a:lstStyle/>
        <a:p>
          <a:endParaRPr lang="en-US"/>
        </a:p>
      </dgm:t>
    </dgm:pt>
    <dgm:pt modelId="{8D01C6DA-BE51-47AC-A8F2-F525B42893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Message could be of type event, command or query. </a:t>
          </a:r>
        </a:p>
      </dgm:t>
    </dgm:pt>
    <dgm:pt modelId="{76418316-B8A3-45F8-9B96-4510E1DB52F6}" type="parTrans" cxnId="{8B3E2E0D-0264-4FED-86F6-2689C8E6DE15}">
      <dgm:prSet/>
      <dgm:spPr/>
      <dgm:t>
        <a:bodyPr/>
        <a:lstStyle/>
        <a:p>
          <a:endParaRPr lang="en-US"/>
        </a:p>
      </dgm:t>
    </dgm:pt>
    <dgm:pt modelId="{D6537829-D931-445A-BEFB-8CA756168C17}" type="sibTrans" cxnId="{8B3E2E0D-0264-4FED-86F6-2689C8E6DE15}">
      <dgm:prSet/>
      <dgm:spPr/>
      <dgm:t>
        <a:bodyPr/>
        <a:lstStyle/>
        <a:p>
          <a:endParaRPr lang="en-US"/>
        </a:p>
      </dgm:t>
    </dgm:pt>
    <dgm:pt modelId="{BB30F586-F4E0-D041-9BC7-99EC2A257F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Loose Coupling between sender and receiver. </a:t>
          </a:r>
        </a:p>
      </dgm:t>
    </dgm:pt>
    <dgm:pt modelId="{67D8BF87-D17A-5649-BA5B-159F8EE6565F}" type="parTrans" cxnId="{37F1F845-4CFE-1D4B-9AAE-AF3A4EA596D7}">
      <dgm:prSet/>
      <dgm:spPr/>
      <dgm:t>
        <a:bodyPr/>
        <a:lstStyle/>
        <a:p>
          <a:endParaRPr lang="en-GB"/>
        </a:p>
      </dgm:t>
    </dgm:pt>
    <dgm:pt modelId="{8867567E-C046-0344-81E2-9749CCD2B697}" type="sibTrans" cxnId="{37F1F845-4CFE-1D4B-9AAE-AF3A4EA596D7}">
      <dgm:prSet/>
      <dgm:spPr/>
      <dgm:t>
        <a:bodyPr/>
        <a:lstStyle/>
        <a:p>
          <a:endParaRPr lang="en-GB"/>
        </a:p>
      </dgm:t>
    </dgm:pt>
    <dgm:pt modelId="{D0DD0E9C-82BE-46B6-B7BC-F6FF6E50793A}" type="pres">
      <dgm:prSet presAssocID="{9FB49F49-E750-4577-AEDD-C6387F7ABFD7}" presName="root" presStyleCnt="0">
        <dgm:presLayoutVars>
          <dgm:dir/>
          <dgm:resizeHandles val="exact"/>
        </dgm:presLayoutVars>
      </dgm:prSet>
      <dgm:spPr/>
    </dgm:pt>
    <dgm:pt modelId="{1E2FCB73-F432-4ABA-A98D-B39CE956DC6A}" type="pres">
      <dgm:prSet presAssocID="{2C87F040-76D5-414D-AA25-16C5FB55F739}" presName="compNode" presStyleCnt="0"/>
      <dgm:spPr/>
    </dgm:pt>
    <dgm:pt modelId="{E6739A01-FE66-4AAB-8156-E7B8AB642075}" type="pres">
      <dgm:prSet presAssocID="{2C87F040-76D5-414D-AA25-16C5FB55F739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782297B-59CD-4511-98E7-95FF3E9093C0}" type="pres">
      <dgm:prSet presAssocID="{2C87F040-76D5-414D-AA25-16C5FB55F7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B638982-B8BD-4A1E-AB55-3A4AC3DBFC2F}" type="pres">
      <dgm:prSet presAssocID="{2C87F040-76D5-414D-AA25-16C5FB55F739}" presName="spaceRect" presStyleCnt="0"/>
      <dgm:spPr/>
    </dgm:pt>
    <dgm:pt modelId="{48523CA7-C891-43AD-B839-426183E808E4}" type="pres">
      <dgm:prSet presAssocID="{2C87F040-76D5-414D-AA25-16C5FB55F739}" presName="textRect" presStyleLbl="revTx" presStyleIdx="0" presStyleCnt="3">
        <dgm:presLayoutVars>
          <dgm:chMax val="1"/>
          <dgm:chPref val="1"/>
        </dgm:presLayoutVars>
      </dgm:prSet>
      <dgm:spPr/>
    </dgm:pt>
    <dgm:pt modelId="{1E134B70-050F-4114-9220-452126CD7452}" type="pres">
      <dgm:prSet presAssocID="{05E5DEA5-5A1C-4E11-9728-71C70AD2D417}" presName="sibTrans" presStyleCnt="0"/>
      <dgm:spPr/>
    </dgm:pt>
    <dgm:pt modelId="{BAD5594F-3913-4D79-BFAB-F6EE19EECDDB}" type="pres">
      <dgm:prSet presAssocID="{8D01C6DA-BE51-47AC-A8F2-F525B4289316}" presName="compNode" presStyleCnt="0"/>
      <dgm:spPr/>
    </dgm:pt>
    <dgm:pt modelId="{7C5DE83B-5624-41D2-A499-C765E6DE8E9A}" type="pres">
      <dgm:prSet presAssocID="{8D01C6DA-BE51-47AC-A8F2-F525B428931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A4CCEA0-4EA6-4582-B768-B2B860D84146}" type="pres">
      <dgm:prSet presAssocID="{8D01C6DA-BE51-47AC-A8F2-F525B42893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7EDB096-1A83-44A6-8ABB-F5C778B33417}" type="pres">
      <dgm:prSet presAssocID="{8D01C6DA-BE51-47AC-A8F2-F525B4289316}" presName="spaceRect" presStyleCnt="0"/>
      <dgm:spPr/>
    </dgm:pt>
    <dgm:pt modelId="{2133F6F0-0D22-4E11-AC97-242E4E4859A2}" type="pres">
      <dgm:prSet presAssocID="{8D01C6DA-BE51-47AC-A8F2-F525B4289316}" presName="textRect" presStyleLbl="revTx" presStyleIdx="1" presStyleCnt="3">
        <dgm:presLayoutVars>
          <dgm:chMax val="1"/>
          <dgm:chPref val="1"/>
        </dgm:presLayoutVars>
      </dgm:prSet>
      <dgm:spPr/>
    </dgm:pt>
    <dgm:pt modelId="{94E1E6D6-B2F3-464B-8ED2-A125DE55C7CA}" type="pres">
      <dgm:prSet presAssocID="{D6537829-D931-445A-BEFB-8CA756168C17}" presName="sibTrans" presStyleCnt="0"/>
      <dgm:spPr/>
    </dgm:pt>
    <dgm:pt modelId="{F3615197-CB26-4C2F-983C-D14F6A508066}" type="pres">
      <dgm:prSet presAssocID="{BB30F586-F4E0-D041-9BC7-99EC2A257F97}" presName="compNode" presStyleCnt="0"/>
      <dgm:spPr/>
    </dgm:pt>
    <dgm:pt modelId="{9C247217-9588-4BBC-8D83-A0E694390334}" type="pres">
      <dgm:prSet presAssocID="{BB30F586-F4E0-D041-9BC7-99EC2A257F9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3C9BAC8-2F5B-447F-86D7-397C96437091}" type="pres">
      <dgm:prSet presAssocID="{BB30F586-F4E0-D041-9BC7-99EC2A257F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2205342-19F1-416D-891B-35AC530B8048}" type="pres">
      <dgm:prSet presAssocID="{BB30F586-F4E0-D041-9BC7-99EC2A257F97}" presName="spaceRect" presStyleCnt="0"/>
      <dgm:spPr/>
    </dgm:pt>
    <dgm:pt modelId="{1ED1EC8B-376A-498C-9920-F42DB04C2DE9}" type="pres">
      <dgm:prSet presAssocID="{BB30F586-F4E0-D041-9BC7-99EC2A257F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934509-02FC-3745-BBF8-253DA126C593}" type="presOf" srcId="{9FB49F49-E750-4577-AEDD-C6387F7ABFD7}" destId="{D0DD0E9C-82BE-46B6-B7BC-F6FF6E50793A}" srcOrd="0" destOrd="0" presId="urn:microsoft.com/office/officeart/2018/5/layout/IconLeafLabelList"/>
    <dgm:cxn modelId="{8B3E2E0D-0264-4FED-86F6-2689C8E6DE15}" srcId="{9FB49F49-E750-4577-AEDD-C6387F7ABFD7}" destId="{8D01C6DA-BE51-47AC-A8F2-F525B4289316}" srcOrd="1" destOrd="0" parTransId="{76418316-B8A3-45F8-9B96-4510E1DB52F6}" sibTransId="{D6537829-D931-445A-BEFB-8CA756168C17}"/>
    <dgm:cxn modelId="{F2D4040E-AF42-4F2E-84A7-3BEF7C4DF513}" srcId="{9FB49F49-E750-4577-AEDD-C6387F7ABFD7}" destId="{2C87F040-76D5-414D-AA25-16C5FB55F739}" srcOrd="0" destOrd="0" parTransId="{AB08D02D-B23B-42A4-9832-A9D9B61F0C99}" sibTransId="{05E5DEA5-5A1C-4E11-9728-71C70AD2D417}"/>
    <dgm:cxn modelId="{37F1F845-4CFE-1D4B-9AAE-AF3A4EA596D7}" srcId="{9FB49F49-E750-4577-AEDD-C6387F7ABFD7}" destId="{BB30F586-F4E0-D041-9BC7-99EC2A257F97}" srcOrd="2" destOrd="0" parTransId="{67D8BF87-D17A-5649-BA5B-159F8EE6565F}" sibTransId="{8867567E-C046-0344-81E2-9749CCD2B697}"/>
    <dgm:cxn modelId="{AAEA914F-3F5B-3949-8CBA-8EFED7547E17}" type="presOf" srcId="{2C87F040-76D5-414D-AA25-16C5FB55F739}" destId="{48523CA7-C891-43AD-B839-426183E808E4}" srcOrd="0" destOrd="0" presId="urn:microsoft.com/office/officeart/2018/5/layout/IconLeafLabelList"/>
    <dgm:cxn modelId="{2D5A8681-5675-7245-9491-6D0FA30048C3}" type="presOf" srcId="{8D01C6DA-BE51-47AC-A8F2-F525B4289316}" destId="{2133F6F0-0D22-4E11-AC97-242E4E4859A2}" srcOrd="0" destOrd="0" presId="urn:microsoft.com/office/officeart/2018/5/layout/IconLeafLabelList"/>
    <dgm:cxn modelId="{24C976DE-A10E-E241-8DDF-09F64B18A2E3}" type="presOf" srcId="{BB30F586-F4E0-D041-9BC7-99EC2A257F97}" destId="{1ED1EC8B-376A-498C-9920-F42DB04C2DE9}" srcOrd="0" destOrd="0" presId="urn:microsoft.com/office/officeart/2018/5/layout/IconLeafLabelList"/>
    <dgm:cxn modelId="{03B1D138-684E-734B-8176-77B0DC42AB2B}" type="presParOf" srcId="{D0DD0E9C-82BE-46B6-B7BC-F6FF6E50793A}" destId="{1E2FCB73-F432-4ABA-A98D-B39CE956DC6A}" srcOrd="0" destOrd="0" presId="urn:microsoft.com/office/officeart/2018/5/layout/IconLeafLabelList"/>
    <dgm:cxn modelId="{19D773EF-76DD-2449-8C3C-323DEF1D9CB6}" type="presParOf" srcId="{1E2FCB73-F432-4ABA-A98D-B39CE956DC6A}" destId="{E6739A01-FE66-4AAB-8156-E7B8AB642075}" srcOrd="0" destOrd="0" presId="urn:microsoft.com/office/officeart/2018/5/layout/IconLeafLabelList"/>
    <dgm:cxn modelId="{896C6D81-15DF-724C-A6CD-4B5E35E6C592}" type="presParOf" srcId="{1E2FCB73-F432-4ABA-A98D-B39CE956DC6A}" destId="{4782297B-59CD-4511-98E7-95FF3E9093C0}" srcOrd="1" destOrd="0" presId="urn:microsoft.com/office/officeart/2018/5/layout/IconLeafLabelList"/>
    <dgm:cxn modelId="{FBB7D50E-B27F-3540-8BE5-BFA85EA753F3}" type="presParOf" srcId="{1E2FCB73-F432-4ABA-A98D-B39CE956DC6A}" destId="{9B638982-B8BD-4A1E-AB55-3A4AC3DBFC2F}" srcOrd="2" destOrd="0" presId="urn:microsoft.com/office/officeart/2018/5/layout/IconLeafLabelList"/>
    <dgm:cxn modelId="{518A3964-A1D2-C244-8143-16E3A4E8C1C3}" type="presParOf" srcId="{1E2FCB73-F432-4ABA-A98D-B39CE956DC6A}" destId="{48523CA7-C891-43AD-B839-426183E808E4}" srcOrd="3" destOrd="0" presId="urn:microsoft.com/office/officeart/2018/5/layout/IconLeafLabelList"/>
    <dgm:cxn modelId="{22B59DB3-15B4-F647-8DA2-F47C40B72E66}" type="presParOf" srcId="{D0DD0E9C-82BE-46B6-B7BC-F6FF6E50793A}" destId="{1E134B70-050F-4114-9220-452126CD7452}" srcOrd="1" destOrd="0" presId="urn:microsoft.com/office/officeart/2018/5/layout/IconLeafLabelList"/>
    <dgm:cxn modelId="{0ACF367C-89C7-F042-8897-237FB0467C88}" type="presParOf" srcId="{D0DD0E9C-82BE-46B6-B7BC-F6FF6E50793A}" destId="{BAD5594F-3913-4D79-BFAB-F6EE19EECDDB}" srcOrd="2" destOrd="0" presId="urn:microsoft.com/office/officeart/2018/5/layout/IconLeafLabelList"/>
    <dgm:cxn modelId="{6FF64DD8-1F89-834A-9D63-EAE4A1B7A9D0}" type="presParOf" srcId="{BAD5594F-3913-4D79-BFAB-F6EE19EECDDB}" destId="{7C5DE83B-5624-41D2-A499-C765E6DE8E9A}" srcOrd="0" destOrd="0" presId="urn:microsoft.com/office/officeart/2018/5/layout/IconLeafLabelList"/>
    <dgm:cxn modelId="{51AC502C-EF3C-E148-88A5-ACAA0CEA41D3}" type="presParOf" srcId="{BAD5594F-3913-4D79-BFAB-F6EE19EECDDB}" destId="{AA4CCEA0-4EA6-4582-B768-B2B860D84146}" srcOrd="1" destOrd="0" presId="urn:microsoft.com/office/officeart/2018/5/layout/IconLeafLabelList"/>
    <dgm:cxn modelId="{566DADDE-0FC6-274B-BF34-510171F75A21}" type="presParOf" srcId="{BAD5594F-3913-4D79-BFAB-F6EE19EECDDB}" destId="{B7EDB096-1A83-44A6-8ABB-F5C778B33417}" srcOrd="2" destOrd="0" presId="urn:microsoft.com/office/officeart/2018/5/layout/IconLeafLabelList"/>
    <dgm:cxn modelId="{849C2E7F-2F90-B444-8AA9-FEB30BE5E02E}" type="presParOf" srcId="{BAD5594F-3913-4D79-BFAB-F6EE19EECDDB}" destId="{2133F6F0-0D22-4E11-AC97-242E4E4859A2}" srcOrd="3" destOrd="0" presId="urn:microsoft.com/office/officeart/2018/5/layout/IconLeafLabelList"/>
    <dgm:cxn modelId="{7ABB25DD-C248-2949-8B45-263F55994D1E}" type="presParOf" srcId="{D0DD0E9C-82BE-46B6-B7BC-F6FF6E50793A}" destId="{94E1E6D6-B2F3-464B-8ED2-A125DE55C7CA}" srcOrd="3" destOrd="0" presId="urn:microsoft.com/office/officeart/2018/5/layout/IconLeafLabelList"/>
    <dgm:cxn modelId="{AE4D49D5-B70C-A149-B3DA-EB766742D38B}" type="presParOf" srcId="{D0DD0E9C-82BE-46B6-B7BC-F6FF6E50793A}" destId="{F3615197-CB26-4C2F-983C-D14F6A508066}" srcOrd="4" destOrd="0" presId="urn:microsoft.com/office/officeart/2018/5/layout/IconLeafLabelList"/>
    <dgm:cxn modelId="{F8A36714-C1B1-924A-8127-E69907C5BDF9}" type="presParOf" srcId="{F3615197-CB26-4C2F-983C-D14F6A508066}" destId="{9C247217-9588-4BBC-8D83-A0E694390334}" srcOrd="0" destOrd="0" presId="urn:microsoft.com/office/officeart/2018/5/layout/IconLeafLabelList"/>
    <dgm:cxn modelId="{671F408C-5D77-E44C-B7DD-C19A4339BD4C}" type="presParOf" srcId="{F3615197-CB26-4C2F-983C-D14F6A508066}" destId="{63C9BAC8-2F5B-447F-86D7-397C96437091}" srcOrd="1" destOrd="0" presId="urn:microsoft.com/office/officeart/2018/5/layout/IconLeafLabelList"/>
    <dgm:cxn modelId="{891AC82E-4DBE-3346-B085-A8E78BD84CB5}" type="presParOf" srcId="{F3615197-CB26-4C2F-983C-D14F6A508066}" destId="{02205342-19F1-416D-891B-35AC530B8048}" srcOrd="2" destOrd="0" presId="urn:microsoft.com/office/officeart/2018/5/layout/IconLeafLabelList"/>
    <dgm:cxn modelId="{8306978B-B0A4-1D4B-B0DD-4CBD62B4F9CB}" type="presParOf" srcId="{F3615197-CB26-4C2F-983C-D14F6A508066}" destId="{1ED1EC8B-376A-498C-9920-F42DB04C2D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2C2322-58D4-400F-82CD-CCCF4B1C76E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37585B2-B719-4FC8-B398-EB949568E051}">
      <dgm:prSet/>
      <dgm:spPr/>
      <dgm:t>
        <a:bodyPr/>
        <a:lstStyle/>
        <a:p>
          <a:pPr>
            <a:defRPr cap="all"/>
          </a:pPr>
          <a:r>
            <a:rPr lang="en-US" dirty="0"/>
            <a:t>Loose coupling</a:t>
          </a:r>
        </a:p>
      </dgm:t>
    </dgm:pt>
    <dgm:pt modelId="{F378552C-85A3-4C8C-886D-FC535232C40A}" type="parTrans" cxnId="{BD960353-F81B-4015-9B51-BF203276A1F5}">
      <dgm:prSet/>
      <dgm:spPr/>
      <dgm:t>
        <a:bodyPr/>
        <a:lstStyle/>
        <a:p>
          <a:endParaRPr lang="en-US"/>
        </a:p>
      </dgm:t>
    </dgm:pt>
    <dgm:pt modelId="{BF70908C-10CF-424E-AAF5-87D3253B60C9}" type="sibTrans" cxnId="{BD960353-F81B-4015-9B51-BF203276A1F5}">
      <dgm:prSet/>
      <dgm:spPr/>
      <dgm:t>
        <a:bodyPr/>
        <a:lstStyle/>
        <a:p>
          <a:endParaRPr lang="en-US"/>
        </a:p>
      </dgm:t>
    </dgm:pt>
    <dgm:pt modelId="{16361B77-DDF5-4ACC-8D22-0C157B7D360C}">
      <dgm:prSet/>
      <dgm:spPr/>
      <dgm:t>
        <a:bodyPr/>
        <a:lstStyle/>
        <a:p>
          <a:pPr>
            <a:defRPr cap="all"/>
          </a:pPr>
          <a:r>
            <a:rPr lang="en-US"/>
            <a:t>Improved Availability </a:t>
          </a:r>
        </a:p>
      </dgm:t>
    </dgm:pt>
    <dgm:pt modelId="{A0930859-25F4-43E3-9418-577987A92FE2}" type="parTrans" cxnId="{B1FBC5F8-04D4-4B20-B9A0-0FAB0CD81113}">
      <dgm:prSet/>
      <dgm:spPr/>
      <dgm:t>
        <a:bodyPr/>
        <a:lstStyle/>
        <a:p>
          <a:endParaRPr lang="en-US"/>
        </a:p>
      </dgm:t>
    </dgm:pt>
    <dgm:pt modelId="{572E6C0A-7F66-404A-8DE0-FB01FEA63726}" type="sibTrans" cxnId="{B1FBC5F8-04D4-4B20-B9A0-0FAB0CD81113}">
      <dgm:prSet/>
      <dgm:spPr/>
      <dgm:t>
        <a:bodyPr/>
        <a:lstStyle/>
        <a:p>
          <a:endParaRPr lang="en-US"/>
        </a:p>
      </dgm:t>
    </dgm:pt>
    <dgm:pt modelId="{65F71370-2CB1-4E0E-BF3C-46474DC87A13}">
      <dgm:prSet/>
      <dgm:spPr/>
      <dgm:t>
        <a:bodyPr/>
        <a:lstStyle/>
        <a:p>
          <a:pPr>
            <a:defRPr cap="all"/>
          </a:pPr>
          <a:r>
            <a:rPr lang="en-US"/>
            <a:t>More interaction style</a:t>
          </a:r>
        </a:p>
      </dgm:t>
    </dgm:pt>
    <dgm:pt modelId="{4D62FF53-F9C6-40F4-A79A-D2E600B1AC92}" type="parTrans" cxnId="{E51681F2-6D29-466B-8E89-2AC0C15A7FFE}">
      <dgm:prSet/>
      <dgm:spPr/>
      <dgm:t>
        <a:bodyPr/>
        <a:lstStyle/>
        <a:p>
          <a:endParaRPr lang="en-US"/>
        </a:p>
      </dgm:t>
    </dgm:pt>
    <dgm:pt modelId="{766A871F-C1DA-4BD9-AC01-E3022F1DA88D}" type="sibTrans" cxnId="{E51681F2-6D29-466B-8E89-2AC0C15A7FFE}">
      <dgm:prSet/>
      <dgm:spPr/>
      <dgm:t>
        <a:bodyPr/>
        <a:lstStyle/>
        <a:p>
          <a:endParaRPr lang="en-US"/>
        </a:p>
      </dgm:t>
    </dgm:pt>
    <dgm:pt modelId="{7B43982C-B247-419B-99B1-DACBF94E05EB}">
      <dgm:prSet/>
      <dgm:spPr/>
      <dgm:t>
        <a:bodyPr/>
        <a:lstStyle/>
        <a:p>
          <a:pPr>
            <a:defRPr cap="all"/>
          </a:pPr>
          <a:r>
            <a:rPr lang="en-US"/>
            <a:t>Broker Complexity </a:t>
          </a:r>
        </a:p>
      </dgm:t>
    </dgm:pt>
    <dgm:pt modelId="{E77791E9-1D65-46A0-B57F-9B5E404BB7DF}" type="parTrans" cxnId="{A399BBEE-446C-462F-A373-C29A7CCBD37A}">
      <dgm:prSet/>
      <dgm:spPr/>
      <dgm:t>
        <a:bodyPr/>
        <a:lstStyle/>
        <a:p>
          <a:endParaRPr lang="en-US"/>
        </a:p>
      </dgm:t>
    </dgm:pt>
    <dgm:pt modelId="{97C618FB-A79B-440D-939E-85520E2E0BCC}" type="sibTrans" cxnId="{A399BBEE-446C-462F-A373-C29A7CCBD37A}">
      <dgm:prSet/>
      <dgm:spPr/>
      <dgm:t>
        <a:bodyPr/>
        <a:lstStyle/>
        <a:p>
          <a:endParaRPr lang="en-US"/>
        </a:p>
      </dgm:t>
    </dgm:pt>
    <dgm:pt modelId="{F17CFB1D-8248-44F8-92C7-D9B413B3061C}" type="pres">
      <dgm:prSet presAssocID="{582C2322-58D4-400F-82CD-CCCF4B1C76E2}" presName="root" presStyleCnt="0">
        <dgm:presLayoutVars>
          <dgm:dir/>
          <dgm:resizeHandles val="exact"/>
        </dgm:presLayoutVars>
      </dgm:prSet>
      <dgm:spPr/>
    </dgm:pt>
    <dgm:pt modelId="{B4E1CB9C-431C-44B4-95C6-D0078AD98FE3}" type="pres">
      <dgm:prSet presAssocID="{737585B2-B719-4FC8-B398-EB949568E051}" presName="compNode" presStyleCnt="0"/>
      <dgm:spPr/>
    </dgm:pt>
    <dgm:pt modelId="{B77D702C-8C1E-4EC9-8911-26C7EA82790C}" type="pres">
      <dgm:prSet presAssocID="{737585B2-B719-4FC8-B398-EB949568E051}" presName="iconBgRect" presStyleLbl="bgShp" presStyleIdx="0" presStyleCnt="4"/>
      <dgm:spPr/>
    </dgm:pt>
    <dgm:pt modelId="{C286D327-5A19-4E01-A80C-4B2A71BFF1FA}" type="pres">
      <dgm:prSet presAssocID="{737585B2-B719-4FC8-B398-EB949568E0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816F592-7FEA-4925-8AF8-81F0A5D006FF}" type="pres">
      <dgm:prSet presAssocID="{737585B2-B719-4FC8-B398-EB949568E051}" presName="spaceRect" presStyleCnt="0"/>
      <dgm:spPr/>
    </dgm:pt>
    <dgm:pt modelId="{5C11DE12-CBE8-4968-8A2F-2D772B620E86}" type="pres">
      <dgm:prSet presAssocID="{737585B2-B719-4FC8-B398-EB949568E051}" presName="textRect" presStyleLbl="revTx" presStyleIdx="0" presStyleCnt="4">
        <dgm:presLayoutVars>
          <dgm:chMax val="1"/>
          <dgm:chPref val="1"/>
        </dgm:presLayoutVars>
      </dgm:prSet>
      <dgm:spPr/>
    </dgm:pt>
    <dgm:pt modelId="{E73D83D1-9874-48EA-BA9A-A03CEAA702EA}" type="pres">
      <dgm:prSet presAssocID="{BF70908C-10CF-424E-AAF5-87D3253B60C9}" presName="sibTrans" presStyleCnt="0"/>
      <dgm:spPr/>
    </dgm:pt>
    <dgm:pt modelId="{445CE426-83C1-4303-9CEA-C002FE97CCE3}" type="pres">
      <dgm:prSet presAssocID="{16361B77-DDF5-4ACC-8D22-0C157B7D360C}" presName="compNode" presStyleCnt="0"/>
      <dgm:spPr/>
    </dgm:pt>
    <dgm:pt modelId="{14A0BE3E-A0A6-4935-A53D-9DD838F761C1}" type="pres">
      <dgm:prSet presAssocID="{16361B77-DDF5-4ACC-8D22-0C157B7D360C}" presName="iconBgRect" presStyleLbl="bgShp" presStyleIdx="1" presStyleCnt="4"/>
      <dgm:spPr/>
    </dgm:pt>
    <dgm:pt modelId="{C940670B-5134-4A65-9234-C588B3E668BB}" type="pres">
      <dgm:prSet presAssocID="{16361B77-DDF5-4ACC-8D22-0C157B7D36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2B48E3F-A076-47A2-9531-21FA69A63619}" type="pres">
      <dgm:prSet presAssocID="{16361B77-DDF5-4ACC-8D22-0C157B7D360C}" presName="spaceRect" presStyleCnt="0"/>
      <dgm:spPr/>
    </dgm:pt>
    <dgm:pt modelId="{BBFB9103-DEEE-46B7-92C4-F19F1F3CC206}" type="pres">
      <dgm:prSet presAssocID="{16361B77-DDF5-4ACC-8D22-0C157B7D360C}" presName="textRect" presStyleLbl="revTx" presStyleIdx="1" presStyleCnt="4">
        <dgm:presLayoutVars>
          <dgm:chMax val="1"/>
          <dgm:chPref val="1"/>
        </dgm:presLayoutVars>
      </dgm:prSet>
      <dgm:spPr/>
    </dgm:pt>
    <dgm:pt modelId="{6DD1E506-1521-4CCF-BC49-B1CA481055B2}" type="pres">
      <dgm:prSet presAssocID="{572E6C0A-7F66-404A-8DE0-FB01FEA63726}" presName="sibTrans" presStyleCnt="0"/>
      <dgm:spPr/>
    </dgm:pt>
    <dgm:pt modelId="{7A9A2955-8E51-43FF-A4E6-B74631E239AA}" type="pres">
      <dgm:prSet presAssocID="{65F71370-2CB1-4E0E-BF3C-46474DC87A13}" presName="compNode" presStyleCnt="0"/>
      <dgm:spPr/>
    </dgm:pt>
    <dgm:pt modelId="{5CAA2F1D-06DA-4770-9874-4F08DA6AB6BF}" type="pres">
      <dgm:prSet presAssocID="{65F71370-2CB1-4E0E-BF3C-46474DC87A13}" presName="iconBgRect" presStyleLbl="bgShp" presStyleIdx="2" presStyleCnt="4"/>
      <dgm:spPr/>
    </dgm:pt>
    <dgm:pt modelId="{A6AB53BC-B78F-415D-9D3B-8989A777874A}" type="pres">
      <dgm:prSet presAssocID="{65F71370-2CB1-4E0E-BF3C-46474DC87A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rf"/>
        </a:ext>
      </dgm:extLst>
    </dgm:pt>
    <dgm:pt modelId="{11360886-7743-4283-8D3C-FB4E4C28C3B3}" type="pres">
      <dgm:prSet presAssocID="{65F71370-2CB1-4E0E-BF3C-46474DC87A13}" presName="spaceRect" presStyleCnt="0"/>
      <dgm:spPr/>
    </dgm:pt>
    <dgm:pt modelId="{AF556537-AFF0-4441-8097-82A8973742AD}" type="pres">
      <dgm:prSet presAssocID="{65F71370-2CB1-4E0E-BF3C-46474DC87A13}" presName="textRect" presStyleLbl="revTx" presStyleIdx="2" presStyleCnt="4">
        <dgm:presLayoutVars>
          <dgm:chMax val="1"/>
          <dgm:chPref val="1"/>
        </dgm:presLayoutVars>
      </dgm:prSet>
      <dgm:spPr/>
    </dgm:pt>
    <dgm:pt modelId="{A6E3F184-4991-4018-9DB0-C94417578E84}" type="pres">
      <dgm:prSet presAssocID="{766A871F-C1DA-4BD9-AC01-E3022F1DA88D}" presName="sibTrans" presStyleCnt="0"/>
      <dgm:spPr/>
    </dgm:pt>
    <dgm:pt modelId="{FA219800-5E87-4683-9802-8689B9B38717}" type="pres">
      <dgm:prSet presAssocID="{7B43982C-B247-419B-99B1-DACBF94E05EB}" presName="compNode" presStyleCnt="0"/>
      <dgm:spPr/>
    </dgm:pt>
    <dgm:pt modelId="{D7D7663A-EB1D-4012-9290-C67F294109E4}" type="pres">
      <dgm:prSet presAssocID="{7B43982C-B247-419B-99B1-DACBF94E05EB}" presName="iconBgRect" presStyleLbl="bgShp" presStyleIdx="3" presStyleCnt="4"/>
      <dgm:spPr/>
    </dgm:pt>
    <dgm:pt modelId="{5391C518-19E2-4F21-ADE7-3D1DE025F371}" type="pres">
      <dgm:prSet presAssocID="{7B43982C-B247-419B-99B1-DACBF94E05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F793E6E-D4A6-4E03-9457-32202CB20D72}" type="pres">
      <dgm:prSet presAssocID="{7B43982C-B247-419B-99B1-DACBF94E05EB}" presName="spaceRect" presStyleCnt="0"/>
      <dgm:spPr/>
    </dgm:pt>
    <dgm:pt modelId="{FC7FC92E-8EB3-45BF-AC18-CE2204FC77D9}" type="pres">
      <dgm:prSet presAssocID="{7B43982C-B247-419B-99B1-DACBF94E05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379F02-D061-4369-AE0F-7E677A7262EB}" type="presOf" srcId="{65F71370-2CB1-4E0E-BF3C-46474DC87A13}" destId="{AF556537-AFF0-4441-8097-82A8973742AD}" srcOrd="0" destOrd="0" presId="urn:microsoft.com/office/officeart/2018/5/layout/IconCircleLabelList"/>
    <dgm:cxn modelId="{CECC551E-7803-4012-8447-75405806375A}" type="presOf" srcId="{582C2322-58D4-400F-82CD-CCCF4B1C76E2}" destId="{F17CFB1D-8248-44F8-92C7-D9B413B3061C}" srcOrd="0" destOrd="0" presId="urn:microsoft.com/office/officeart/2018/5/layout/IconCircleLabelList"/>
    <dgm:cxn modelId="{1E62223C-1860-474F-8E59-C174B05D3DB6}" type="presOf" srcId="{7B43982C-B247-419B-99B1-DACBF94E05EB}" destId="{FC7FC92E-8EB3-45BF-AC18-CE2204FC77D9}" srcOrd="0" destOrd="0" presId="urn:microsoft.com/office/officeart/2018/5/layout/IconCircleLabelList"/>
    <dgm:cxn modelId="{BD960353-F81B-4015-9B51-BF203276A1F5}" srcId="{582C2322-58D4-400F-82CD-CCCF4B1C76E2}" destId="{737585B2-B719-4FC8-B398-EB949568E051}" srcOrd="0" destOrd="0" parTransId="{F378552C-85A3-4C8C-886D-FC535232C40A}" sibTransId="{BF70908C-10CF-424E-AAF5-87D3253B60C9}"/>
    <dgm:cxn modelId="{34F7C17D-7CDD-4A60-8AC4-96696438E5CD}" type="presOf" srcId="{16361B77-DDF5-4ACC-8D22-0C157B7D360C}" destId="{BBFB9103-DEEE-46B7-92C4-F19F1F3CC206}" srcOrd="0" destOrd="0" presId="urn:microsoft.com/office/officeart/2018/5/layout/IconCircleLabelList"/>
    <dgm:cxn modelId="{CDBF308B-2BC3-4560-9CA8-4D41E2689592}" type="presOf" srcId="{737585B2-B719-4FC8-B398-EB949568E051}" destId="{5C11DE12-CBE8-4968-8A2F-2D772B620E86}" srcOrd="0" destOrd="0" presId="urn:microsoft.com/office/officeart/2018/5/layout/IconCircleLabelList"/>
    <dgm:cxn modelId="{A399BBEE-446C-462F-A373-C29A7CCBD37A}" srcId="{582C2322-58D4-400F-82CD-CCCF4B1C76E2}" destId="{7B43982C-B247-419B-99B1-DACBF94E05EB}" srcOrd="3" destOrd="0" parTransId="{E77791E9-1D65-46A0-B57F-9B5E404BB7DF}" sibTransId="{97C618FB-A79B-440D-939E-85520E2E0BCC}"/>
    <dgm:cxn modelId="{E51681F2-6D29-466B-8E89-2AC0C15A7FFE}" srcId="{582C2322-58D4-400F-82CD-CCCF4B1C76E2}" destId="{65F71370-2CB1-4E0E-BF3C-46474DC87A13}" srcOrd="2" destOrd="0" parTransId="{4D62FF53-F9C6-40F4-A79A-D2E600B1AC92}" sibTransId="{766A871F-C1DA-4BD9-AC01-E3022F1DA88D}"/>
    <dgm:cxn modelId="{B1FBC5F8-04D4-4B20-B9A0-0FAB0CD81113}" srcId="{582C2322-58D4-400F-82CD-CCCF4B1C76E2}" destId="{16361B77-DDF5-4ACC-8D22-0C157B7D360C}" srcOrd="1" destOrd="0" parTransId="{A0930859-25F4-43E3-9418-577987A92FE2}" sibTransId="{572E6C0A-7F66-404A-8DE0-FB01FEA63726}"/>
    <dgm:cxn modelId="{0CAC38EC-DBD8-44D2-BF2B-66116FAE80A5}" type="presParOf" srcId="{F17CFB1D-8248-44F8-92C7-D9B413B3061C}" destId="{B4E1CB9C-431C-44B4-95C6-D0078AD98FE3}" srcOrd="0" destOrd="0" presId="urn:microsoft.com/office/officeart/2018/5/layout/IconCircleLabelList"/>
    <dgm:cxn modelId="{E5E8627F-FEBA-4829-9BB0-5A976B88891F}" type="presParOf" srcId="{B4E1CB9C-431C-44B4-95C6-D0078AD98FE3}" destId="{B77D702C-8C1E-4EC9-8911-26C7EA82790C}" srcOrd="0" destOrd="0" presId="urn:microsoft.com/office/officeart/2018/5/layout/IconCircleLabelList"/>
    <dgm:cxn modelId="{33B5B9B7-03C4-4964-A4E8-8373D1C3D94B}" type="presParOf" srcId="{B4E1CB9C-431C-44B4-95C6-D0078AD98FE3}" destId="{C286D327-5A19-4E01-A80C-4B2A71BFF1FA}" srcOrd="1" destOrd="0" presId="urn:microsoft.com/office/officeart/2018/5/layout/IconCircleLabelList"/>
    <dgm:cxn modelId="{DB4EA04A-0531-449F-AE47-D504EEDA98EF}" type="presParOf" srcId="{B4E1CB9C-431C-44B4-95C6-D0078AD98FE3}" destId="{C816F592-7FEA-4925-8AF8-81F0A5D006FF}" srcOrd="2" destOrd="0" presId="urn:microsoft.com/office/officeart/2018/5/layout/IconCircleLabelList"/>
    <dgm:cxn modelId="{0E983BA0-4ABD-4A74-9416-05A4BAB85E05}" type="presParOf" srcId="{B4E1CB9C-431C-44B4-95C6-D0078AD98FE3}" destId="{5C11DE12-CBE8-4968-8A2F-2D772B620E86}" srcOrd="3" destOrd="0" presId="urn:microsoft.com/office/officeart/2018/5/layout/IconCircleLabelList"/>
    <dgm:cxn modelId="{2992A578-55BB-4C9F-9D66-208D9D6720CE}" type="presParOf" srcId="{F17CFB1D-8248-44F8-92C7-D9B413B3061C}" destId="{E73D83D1-9874-48EA-BA9A-A03CEAA702EA}" srcOrd="1" destOrd="0" presId="urn:microsoft.com/office/officeart/2018/5/layout/IconCircleLabelList"/>
    <dgm:cxn modelId="{6E0F1BB6-17DD-4F6B-9EAB-883AF17DA51B}" type="presParOf" srcId="{F17CFB1D-8248-44F8-92C7-D9B413B3061C}" destId="{445CE426-83C1-4303-9CEA-C002FE97CCE3}" srcOrd="2" destOrd="0" presId="urn:microsoft.com/office/officeart/2018/5/layout/IconCircleLabelList"/>
    <dgm:cxn modelId="{43C46C45-F33E-4CF9-A1C8-95FA8EDF20E5}" type="presParOf" srcId="{445CE426-83C1-4303-9CEA-C002FE97CCE3}" destId="{14A0BE3E-A0A6-4935-A53D-9DD838F761C1}" srcOrd="0" destOrd="0" presId="urn:microsoft.com/office/officeart/2018/5/layout/IconCircleLabelList"/>
    <dgm:cxn modelId="{0DDBB3FB-5190-47B1-8486-6CABBD0E31E9}" type="presParOf" srcId="{445CE426-83C1-4303-9CEA-C002FE97CCE3}" destId="{C940670B-5134-4A65-9234-C588B3E668BB}" srcOrd="1" destOrd="0" presId="urn:microsoft.com/office/officeart/2018/5/layout/IconCircleLabelList"/>
    <dgm:cxn modelId="{C2B9503A-65BA-4D91-8C1C-413D76499A36}" type="presParOf" srcId="{445CE426-83C1-4303-9CEA-C002FE97CCE3}" destId="{52B48E3F-A076-47A2-9531-21FA69A63619}" srcOrd="2" destOrd="0" presId="urn:microsoft.com/office/officeart/2018/5/layout/IconCircleLabelList"/>
    <dgm:cxn modelId="{B00D8EBD-F5E1-409C-8427-105484B0476C}" type="presParOf" srcId="{445CE426-83C1-4303-9CEA-C002FE97CCE3}" destId="{BBFB9103-DEEE-46B7-92C4-F19F1F3CC206}" srcOrd="3" destOrd="0" presId="urn:microsoft.com/office/officeart/2018/5/layout/IconCircleLabelList"/>
    <dgm:cxn modelId="{024CDCEC-7077-4990-B4F8-B49CFEF51D8D}" type="presParOf" srcId="{F17CFB1D-8248-44F8-92C7-D9B413B3061C}" destId="{6DD1E506-1521-4CCF-BC49-B1CA481055B2}" srcOrd="3" destOrd="0" presId="urn:microsoft.com/office/officeart/2018/5/layout/IconCircleLabelList"/>
    <dgm:cxn modelId="{6B552633-897E-40F3-81BB-19D8D4942FC6}" type="presParOf" srcId="{F17CFB1D-8248-44F8-92C7-D9B413B3061C}" destId="{7A9A2955-8E51-43FF-A4E6-B74631E239AA}" srcOrd="4" destOrd="0" presId="urn:microsoft.com/office/officeart/2018/5/layout/IconCircleLabelList"/>
    <dgm:cxn modelId="{DEF183E9-00DF-4FD2-B3C6-74335830EC4D}" type="presParOf" srcId="{7A9A2955-8E51-43FF-A4E6-B74631E239AA}" destId="{5CAA2F1D-06DA-4770-9874-4F08DA6AB6BF}" srcOrd="0" destOrd="0" presId="urn:microsoft.com/office/officeart/2018/5/layout/IconCircleLabelList"/>
    <dgm:cxn modelId="{15B0472F-5C92-4640-95A1-BA372D562A25}" type="presParOf" srcId="{7A9A2955-8E51-43FF-A4E6-B74631E239AA}" destId="{A6AB53BC-B78F-415D-9D3B-8989A777874A}" srcOrd="1" destOrd="0" presId="urn:microsoft.com/office/officeart/2018/5/layout/IconCircleLabelList"/>
    <dgm:cxn modelId="{0A33B97E-259C-45B7-AE8A-CF37C28C9413}" type="presParOf" srcId="{7A9A2955-8E51-43FF-A4E6-B74631E239AA}" destId="{11360886-7743-4283-8D3C-FB4E4C28C3B3}" srcOrd="2" destOrd="0" presId="urn:microsoft.com/office/officeart/2018/5/layout/IconCircleLabelList"/>
    <dgm:cxn modelId="{8079E6EF-527A-4248-AF7C-89C2335E2E0D}" type="presParOf" srcId="{7A9A2955-8E51-43FF-A4E6-B74631E239AA}" destId="{AF556537-AFF0-4441-8097-82A8973742AD}" srcOrd="3" destOrd="0" presId="urn:microsoft.com/office/officeart/2018/5/layout/IconCircleLabelList"/>
    <dgm:cxn modelId="{7C7FF42A-6E02-4C00-908D-A64F15F76340}" type="presParOf" srcId="{F17CFB1D-8248-44F8-92C7-D9B413B3061C}" destId="{A6E3F184-4991-4018-9DB0-C94417578E84}" srcOrd="5" destOrd="0" presId="urn:microsoft.com/office/officeart/2018/5/layout/IconCircleLabelList"/>
    <dgm:cxn modelId="{4F80582C-3067-4F92-B807-5B045616C9D2}" type="presParOf" srcId="{F17CFB1D-8248-44F8-92C7-D9B413B3061C}" destId="{FA219800-5E87-4683-9802-8689B9B38717}" srcOrd="6" destOrd="0" presId="urn:microsoft.com/office/officeart/2018/5/layout/IconCircleLabelList"/>
    <dgm:cxn modelId="{36FCF099-AF2C-4A5B-83E2-302085667DB4}" type="presParOf" srcId="{FA219800-5E87-4683-9802-8689B9B38717}" destId="{D7D7663A-EB1D-4012-9290-C67F294109E4}" srcOrd="0" destOrd="0" presId="urn:microsoft.com/office/officeart/2018/5/layout/IconCircleLabelList"/>
    <dgm:cxn modelId="{52957135-D5DC-4D55-B911-7FB323D21D2E}" type="presParOf" srcId="{FA219800-5E87-4683-9802-8689B9B38717}" destId="{5391C518-19E2-4F21-ADE7-3D1DE025F371}" srcOrd="1" destOrd="0" presId="urn:microsoft.com/office/officeart/2018/5/layout/IconCircleLabelList"/>
    <dgm:cxn modelId="{3F2DC56D-F947-4860-86CD-4164D3FA574F}" type="presParOf" srcId="{FA219800-5E87-4683-9802-8689B9B38717}" destId="{8F793E6E-D4A6-4E03-9457-32202CB20D72}" srcOrd="2" destOrd="0" presId="urn:microsoft.com/office/officeart/2018/5/layout/IconCircleLabelList"/>
    <dgm:cxn modelId="{0D7BEB23-C664-408B-BAF2-6FFBACF44242}" type="presParOf" srcId="{FA219800-5E87-4683-9802-8689B9B38717}" destId="{FC7FC92E-8EB3-45BF-AC18-CE2204FC77D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A9DE6-4E39-B346-A351-372555FA7698}">
      <dsp:nvSpPr>
        <dsp:cNvPr id="0" name=""/>
        <dsp:cNvSpPr/>
      </dsp:nvSpPr>
      <dsp:spPr>
        <a:xfrm>
          <a:off x="0" y="49611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AB9D5-A5B0-C849-AFC8-D96C56E9B737}">
      <dsp:nvSpPr>
        <dsp:cNvPr id="0" name=""/>
        <dsp:cNvSpPr/>
      </dsp:nvSpPr>
      <dsp:spPr>
        <a:xfrm>
          <a:off x="318211" y="259956"/>
          <a:ext cx="445495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600K line software running in production. </a:t>
          </a:r>
        </a:p>
      </dsp:txBody>
      <dsp:txXfrm>
        <a:off x="341268" y="283013"/>
        <a:ext cx="4408842" cy="426206"/>
      </dsp:txXfrm>
    </dsp:sp>
    <dsp:sp modelId="{81D4401A-33D2-F240-B35E-C3B1025E7C37}">
      <dsp:nvSpPr>
        <dsp:cNvPr id="0" name=""/>
        <dsp:cNvSpPr/>
      </dsp:nvSpPr>
      <dsp:spPr>
        <a:xfrm>
          <a:off x="0" y="122187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DB634-6197-1741-868A-82817C693DF8}">
      <dsp:nvSpPr>
        <dsp:cNvPr id="0" name=""/>
        <dsp:cNvSpPr/>
      </dsp:nvSpPr>
      <dsp:spPr>
        <a:xfrm>
          <a:off x="318211" y="985716"/>
          <a:ext cx="445495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X teams are working in it. </a:t>
          </a:r>
        </a:p>
      </dsp:txBody>
      <dsp:txXfrm>
        <a:off x="341268" y="1008773"/>
        <a:ext cx="4408842" cy="426206"/>
      </dsp:txXfrm>
    </dsp:sp>
    <dsp:sp modelId="{F0FD6B79-2DBB-A14F-AB29-E1E1515FDE60}">
      <dsp:nvSpPr>
        <dsp:cNvPr id="0" name=""/>
        <dsp:cNvSpPr/>
      </dsp:nvSpPr>
      <dsp:spPr>
        <a:xfrm>
          <a:off x="0" y="194763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57FE8-FE01-CE41-8190-406CDEBCC18D}">
      <dsp:nvSpPr>
        <dsp:cNvPr id="0" name=""/>
        <dsp:cNvSpPr/>
      </dsp:nvSpPr>
      <dsp:spPr>
        <a:xfrm>
          <a:off x="318211" y="1711476"/>
          <a:ext cx="445495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Development is slow.</a:t>
          </a:r>
        </a:p>
      </dsp:txBody>
      <dsp:txXfrm>
        <a:off x="341268" y="1734533"/>
        <a:ext cx="4408842" cy="426206"/>
      </dsp:txXfrm>
    </dsp:sp>
    <dsp:sp modelId="{DC1ABDBE-4514-8442-A67C-AD390057DB83}">
      <dsp:nvSpPr>
        <dsp:cNvPr id="0" name=""/>
        <dsp:cNvSpPr/>
      </dsp:nvSpPr>
      <dsp:spPr>
        <a:xfrm>
          <a:off x="0" y="267339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8E3A3-C79D-6C4A-A3CA-B0F412071325}">
      <dsp:nvSpPr>
        <dsp:cNvPr id="0" name=""/>
        <dsp:cNvSpPr/>
      </dsp:nvSpPr>
      <dsp:spPr>
        <a:xfrm>
          <a:off x="318211" y="2437235"/>
          <a:ext cx="445495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Pushing changes in production takes time. </a:t>
          </a:r>
        </a:p>
      </dsp:txBody>
      <dsp:txXfrm>
        <a:off x="341268" y="2460292"/>
        <a:ext cx="4408842" cy="426206"/>
      </dsp:txXfrm>
    </dsp:sp>
    <dsp:sp modelId="{FA2DB0F0-30BE-5D4F-A2A8-AB1F9F76C046}">
      <dsp:nvSpPr>
        <dsp:cNvPr id="0" name=""/>
        <dsp:cNvSpPr/>
      </dsp:nvSpPr>
      <dsp:spPr>
        <a:xfrm>
          <a:off x="0" y="339915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2DE30-EBB9-F248-96AF-3A74CEEFF028}">
      <dsp:nvSpPr>
        <dsp:cNvPr id="0" name=""/>
        <dsp:cNvSpPr/>
      </dsp:nvSpPr>
      <dsp:spPr>
        <a:xfrm>
          <a:off x="318211" y="3162996"/>
          <a:ext cx="4454956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Scaling issues</a:t>
          </a:r>
        </a:p>
      </dsp:txBody>
      <dsp:txXfrm>
        <a:off x="341268" y="3186053"/>
        <a:ext cx="4408842" cy="426206"/>
      </dsp:txXfrm>
    </dsp:sp>
    <dsp:sp modelId="{D066FBD5-57D8-A940-8B50-45C5EE2E3282}">
      <dsp:nvSpPr>
        <dsp:cNvPr id="0" name=""/>
        <dsp:cNvSpPr/>
      </dsp:nvSpPr>
      <dsp:spPr>
        <a:xfrm>
          <a:off x="0" y="412491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D3B79-2957-F24C-9351-142F6F47A57E}">
      <dsp:nvSpPr>
        <dsp:cNvPr id="0" name=""/>
        <dsp:cNvSpPr/>
      </dsp:nvSpPr>
      <dsp:spPr>
        <a:xfrm>
          <a:off x="318211" y="3888756"/>
          <a:ext cx="445495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Less reliability</a:t>
          </a:r>
        </a:p>
      </dsp:txBody>
      <dsp:txXfrm>
        <a:off x="341268" y="3911813"/>
        <a:ext cx="4408842" cy="426206"/>
      </dsp:txXfrm>
    </dsp:sp>
    <dsp:sp modelId="{BFE226DD-5E19-9E4B-BEFD-3B4E3A0F25FD}">
      <dsp:nvSpPr>
        <dsp:cNvPr id="0" name=""/>
        <dsp:cNvSpPr/>
      </dsp:nvSpPr>
      <dsp:spPr>
        <a:xfrm>
          <a:off x="0" y="4850676"/>
          <a:ext cx="636422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C5EF0-30D2-1745-96A3-C01484AC48FD}">
      <dsp:nvSpPr>
        <dsp:cNvPr id="0" name=""/>
        <dsp:cNvSpPr/>
      </dsp:nvSpPr>
      <dsp:spPr>
        <a:xfrm>
          <a:off x="318211" y="4614516"/>
          <a:ext cx="445495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Difficult to change technology. </a:t>
          </a:r>
        </a:p>
      </dsp:txBody>
      <dsp:txXfrm>
        <a:off x="341268" y="4637573"/>
        <a:ext cx="4408842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64FDF-1000-4311-AD6A-9DA212C8579D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87CA-420C-4275-88E9-DAE73B9F47D0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D71DB-559E-4543-84FE-D172683D021B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Client queries the registry</a:t>
          </a:r>
        </a:p>
      </dsp:txBody>
      <dsp:txXfrm>
        <a:off x="1339618" y="2288"/>
        <a:ext cx="5024605" cy="1159843"/>
      </dsp:txXfrm>
    </dsp:sp>
    <dsp:sp modelId="{CAF01E74-A5B7-40F8-9766-9600DBE41026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E568A-3834-427C-B72E-03CD3314489B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A8B9C-1B0A-4DCC-B15D-8A56E891107E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Load balances the commands or queries</a:t>
          </a:r>
        </a:p>
      </dsp:txBody>
      <dsp:txXfrm>
        <a:off x="1339618" y="1452092"/>
        <a:ext cx="5024605" cy="1159843"/>
      </dsp:txXfrm>
    </dsp:sp>
    <dsp:sp modelId="{02FD2EC3-0F43-4832-83C4-9A0AF26431DC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302A2-6C93-4DA2-B670-98B2CE7109F8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2B852-51EA-4D51-9E39-F93BAECD3FBE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Coupling between client and registry </a:t>
          </a:r>
        </a:p>
      </dsp:txBody>
      <dsp:txXfrm>
        <a:off x="1339618" y="2901896"/>
        <a:ext cx="5024605" cy="1159843"/>
      </dsp:txXfrm>
    </dsp:sp>
    <dsp:sp modelId="{79ED6B84-7C59-4486-99F3-17DCF1CE7241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9A17B-83A0-43D6-B3F3-8CB9E90D26CF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59AEA-5F27-47A3-8A31-B67BA0938ABC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Service Discovery library on every client. </a:t>
          </a:r>
        </a:p>
      </dsp:txBody>
      <dsp:txXfrm>
        <a:off x="1339618" y="4351700"/>
        <a:ext cx="5024605" cy="11598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6C0C0-B3E8-DF4D-9850-5CFFFD8F4B0A}">
      <dsp:nvSpPr>
        <dsp:cNvPr id="0" name=""/>
        <dsp:cNvSpPr/>
      </dsp:nvSpPr>
      <dsp:spPr>
        <a:xfrm>
          <a:off x="0" y="0"/>
          <a:ext cx="68305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EA6BD-8AFF-A14B-9DDE-9C87EFD73515}">
      <dsp:nvSpPr>
        <dsp:cNvPr id="0" name=""/>
        <dsp:cNvSpPr/>
      </dsp:nvSpPr>
      <dsp:spPr>
        <a:xfrm>
          <a:off x="0" y="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Clients do not need to have service discovery logic. </a:t>
          </a:r>
        </a:p>
      </dsp:txBody>
      <dsp:txXfrm>
        <a:off x="0" y="0"/>
        <a:ext cx="6830568" cy="1360170"/>
      </dsp:txXfrm>
    </dsp:sp>
    <dsp:sp modelId="{B46E57F9-B4A1-7D4F-85BB-474361AE3FF8}">
      <dsp:nvSpPr>
        <dsp:cNvPr id="0" name=""/>
        <dsp:cNvSpPr/>
      </dsp:nvSpPr>
      <dsp:spPr>
        <a:xfrm>
          <a:off x="0" y="1360170"/>
          <a:ext cx="6830568" cy="0"/>
        </a:xfrm>
        <a:prstGeom prst="line">
          <a:avLst/>
        </a:prstGeom>
        <a:solidFill>
          <a:schemeClr val="accent2">
            <a:hueOff val="-514631"/>
            <a:satOff val="1945"/>
            <a:lumOff val="2157"/>
            <a:alphaOff val="0"/>
          </a:schemeClr>
        </a:solidFill>
        <a:ln w="12700" cap="flat" cmpd="sng" algn="ctr">
          <a:solidFill>
            <a:schemeClr val="accent2">
              <a:hueOff val="-514631"/>
              <a:satOff val="1945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8D75A-7DE4-874E-A67E-A744BAA51121}">
      <dsp:nvSpPr>
        <dsp:cNvPr id="0" name=""/>
        <dsp:cNvSpPr/>
      </dsp:nvSpPr>
      <dsp:spPr>
        <a:xfrm>
          <a:off x="0" y="136017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High availability is required.</a:t>
          </a:r>
        </a:p>
      </dsp:txBody>
      <dsp:txXfrm>
        <a:off x="0" y="1360170"/>
        <a:ext cx="6830568" cy="1360170"/>
      </dsp:txXfrm>
    </dsp:sp>
    <dsp:sp modelId="{AB5967B4-9835-894A-8766-077BD1837858}">
      <dsp:nvSpPr>
        <dsp:cNvPr id="0" name=""/>
        <dsp:cNvSpPr/>
      </dsp:nvSpPr>
      <dsp:spPr>
        <a:xfrm>
          <a:off x="0" y="2720340"/>
          <a:ext cx="6830568" cy="0"/>
        </a:xfrm>
        <a:prstGeom prst="line">
          <a:avLst/>
        </a:prstGeom>
        <a:solidFill>
          <a:schemeClr val="accent2">
            <a:hueOff val="-1029261"/>
            <a:satOff val="3890"/>
            <a:lumOff val="4313"/>
            <a:alphaOff val="0"/>
          </a:schemeClr>
        </a:solidFill>
        <a:ln w="12700" cap="flat" cmpd="sng" algn="ctr">
          <a:solidFill>
            <a:schemeClr val="accent2">
              <a:hueOff val="-1029261"/>
              <a:satOff val="3890"/>
              <a:lumOff val="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3E2E0-D398-F246-9492-8B54CE36865B}">
      <dsp:nvSpPr>
        <dsp:cNvPr id="0" name=""/>
        <dsp:cNvSpPr/>
      </dsp:nvSpPr>
      <dsp:spPr>
        <a:xfrm>
          <a:off x="0" y="272034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High Capacity as it would be bottler neck. </a:t>
          </a:r>
        </a:p>
      </dsp:txBody>
      <dsp:txXfrm>
        <a:off x="0" y="2720340"/>
        <a:ext cx="6830568" cy="1360170"/>
      </dsp:txXfrm>
    </dsp:sp>
    <dsp:sp modelId="{C6F2E3E4-9C91-7C46-9C21-6A4D90771C7D}">
      <dsp:nvSpPr>
        <dsp:cNvPr id="0" name=""/>
        <dsp:cNvSpPr/>
      </dsp:nvSpPr>
      <dsp:spPr>
        <a:xfrm>
          <a:off x="0" y="4080509"/>
          <a:ext cx="6830568" cy="0"/>
        </a:xfrm>
        <a:prstGeom prst="line">
          <a:avLst/>
        </a:prstGeom>
        <a:solidFill>
          <a:schemeClr val="accent2">
            <a:hueOff val="-1543892"/>
            <a:satOff val="5835"/>
            <a:lumOff val="6470"/>
            <a:alphaOff val="0"/>
          </a:schemeClr>
        </a:solidFill>
        <a:ln w="12700" cap="flat" cmpd="sng" algn="ctr">
          <a:solidFill>
            <a:schemeClr val="accent2">
              <a:hueOff val="-1543892"/>
              <a:satOff val="5835"/>
              <a:lumOff val="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FC3F4-94A7-9B4A-B7B1-D65BA8C21D73}">
      <dsp:nvSpPr>
        <dsp:cNvPr id="0" name=""/>
        <dsp:cNvSpPr/>
      </dsp:nvSpPr>
      <dsp:spPr>
        <a:xfrm>
          <a:off x="0" y="408051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Ex. AWS Elastic Load Balancer</a:t>
          </a:r>
        </a:p>
      </dsp:txBody>
      <dsp:txXfrm>
        <a:off x="0" y="4080510"/>
        <a:ext cx="6830568" cy="13601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F58A8-0407-4BB7-9CC6-F1940A13FEBF}">
      <dsp:nvSpPr>
        <dsp:cNvPr id="0" name=""/>
        <dsp:cNvSpPr/>
      </dsp:nvSpPr>
      <dsp:spPr>
        <a:xfrm>
          <a:off x="0" y="2910"/>
          <a:ext cx="4014957" cy="9971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E94EC-602C-480F-8E5A-E9BEFBE8526D}">
      <dsp:nvSpPr>
        <dsp:cNvPr id="0" name=""/>
        <dsp:cNvSpPr/>
      </dsp:nvSpPr>
      <dsp:spPr>
        <a:xfrm>
          <a:off x="301626" y="227261"/>
          <a:ext cx="548948" cy="548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B77C6-5DDB-4EC7-8BEF-F4EF949FEEB7}">
      <dsp:nvSpPr>
        <dsp:cNvPr id="0" name=""/>
        <dsp:cNvSpPr/>
      </dsp:nvSpPr>
      <dsp:spPr>
        <a:xfrm>
          <a:off x="1152201" y="2910"/>
          <a:ext cx="1806730" cy="99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31" tIns="105631" rIns="105631" bIns="1056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Querying data from multiple services </a:t>
          </a:r>
          <a:endParaRPr lang="en-US" sz="1400" kern="1200" dirty="0"/>
        </a:p>
      </dsp:txBody>
      <dsp:txXfrm>
        <a:off x="1152201" y="2910"/>
        <a:ext cx="1806730" cy="998088"/>
      </dsp:txXfrm>
    </dsp:sp>
    <dsp:sp modelId="{812BABDD-DDDA-45F9-8F92-AE0AFBB5A003}">
      <dsp:nvSpPr>
        <dsp:cNvPr id="0" name=""/>
        <dsp:cNvSpPr/>
      </dsp:nvSpPr>
      <dsp:spPr>
        <a:xfrm>
          <a:off x="2958932" y="2910"/>
          <a:ext cx="995498" cy="99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28" tIns="105528" rIns="105528" bIns="1055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findOrder() 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findOrderHistory()</a:t>
          </a:r>
          <a:endParaRPr lang="en-US" sz="1100" kern="1200"/>
        </a:p>
      </dsp:txBody>
      <dsp:txXfrm>
        <a:off x="2958932" y="2910"/>
        <a:ext cx="995498" cy="997113"/>
      </dsp:txXfrm>
    </dsp:sp>
    <dsp:sp modelId="{F238EB3B-9478-4F2C-9172-9AE0D3F3A73B}">
      <dsp:nvSpPr>
        <dsp:cNvPr id="0" name=""/>
        <dsp:cNvSpPr/>
      </dsp:nvSpPr>
      <dsp:spPr>
        <a:xfrm>
          <a:off x="0" y="1302081"/>
          <a:ext cx="4014957" cy="9971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2984A-8BD8-4020-8205-204780E072EB}">
      <dsp:nvSpPr>
        <dsp:cNvPr id="0" name=""/>
        <dsp:cNvSpPr/>
      </dsp:nvSpPr>
      <dsp:spPr>
        <a:xfrm>
          <a:off x="301626" y="1460193"/>
          <a:ext cx="548948" cy="548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B213B-C395-46A0-8A9B-FAAE9D1DDC3A}">
      <dsp:nvSpPr>
        <dsp:cNvPr id="0" name=""/>
        <dsp:cNvSpPr/>
      </dsp:nvSpPr>
      <dsp:spPr>
        <a:xfrm>
          <a:off x="1152201" y="1235842"/>
          <a:ext cx="2802228" cy="99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31" tIns="105631" rIns="105631" bIns="1056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In-memory join in composer. </a:t>
          </a:r>
          <a:endParaRPr lang="en-US" sz="1400" kern="1200"/>
        </a:p>
      </dsp:txBody>
      <dsp:txXfrm>
        <a:off x="1152201" y="1235842"/>
        <a:ext cx="2802228" cy="998088"/>
      </dsp:txXfrm>
    </dsp:sp>
    <dsp:sp modelId="{5399B881-19F8-460E-89FB-47342D6CC990}">
      <dsp:nvSpPr>
        <dsp:cNvPr id="0" name=""/>
        <dsp:cNvSpPr/>
      </dsp:nvSpPr>
      <dsp:spPr>
        <a:xfrm>
          <a:off x="0" y="2468775"/>
          <a:ext cx="4014957" cy="9971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710CC-7FDE-4DE4-B3B8-3C77D848D01E}">
      <dsp:nvSpPr>
        <dsp:cNvPr id="0" name=""/>
        <dsp:cNvSpPr/>
      </dsp:nvSpPr>
      <dsp:spPr>
        <a:xfrm>
          <a:off x="301921" y="2693125"/>
          <a:ext cx="548948" cy="548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1F2F2-1890-4707-8A96-785E144A4405}">
      <dsp:nvSpPr>
        <dsp:cNvPr id="0" name=""/>
        <dsp:cNvSpPr/>
      </dsp:nvSpPr>
      <dsp:spPr>
        <a:xfrm>
          <a:off x="1152791" y="2468775"/>
          <a:ext cx="1806730" cy="99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31" tIns="105631" rIns="105631" bIns="1056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Difficult to get efficient implementation of queries with: </a:t>
          </a:r>
          <a:endParaRPr lang="en-US" sz="1400" kern="1200"/>
        </a:p>
      </dsp:txBody>
      <dsp:txXfrm>
        <a:off x="1152791" y="2468775"/>
        <a:ext cx="1806730" cy="998088"/>
      </dsp:txXfrm>
    </dsp:sp>
    <dsp:sp modelId="{A2E7C066-BE6C-4D69-8A60-1029E96DE8CA}">
      <dsp:nvSpPr>
        <dsp:cNvPr id="0" name=""/>
        <dsp:cNvSpPr/>
      </dsp:nvSpPr>
      <dsp:spPr>
        <a:xfrm>
          <a:off x="2959522" y="2468775"/>
          <a:ext cx="995498" cy="99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528" tIns="105528" rIns="105528" bIns="1055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Filtering</a:t>
          </a:r>
          <a:endParaRPr lang="en-US" sz="1100" kern="1200"/>
        </a:p>
      </dsp:txBody>
      <dsp:txXfrm>
        <a:off x="2959522" y="2468775"/>
        <a:ext cx="995498" cy="99711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9D6D2-546C-4F43-BAC8-74C5C3B60612}">
      <dsp:nvSpPr>
        <dsp:cNvPr id="0" name=""/>
        <dsp:cNvSpPr/>
      </dsp:nvSpPr>
      <dsp:spPr>
        <a:xfrm>
          <a:off x="0" y="680"/>
          <a:ext cx="6967728" cy="1593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66379-D4DA-48EF-903C-FD42F4F671F2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6C7C5-CDA5-422E-B4A0-8D2A448FF3C9}">
      <dsp:nvSpPr>
        <dsp:cNvPr id="0" name=""/>
        <dsp:cNvSpPr/>
      </dsp:nvSpPr>
      <dsp:spPr>
        <a:xfrm>
          <a:off x="1840237" y="6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Atomicity, Consistency, Durability but not isolation </a:t>
          </a:r>
        </a:p>
      </dsp:txBody>
      <dsp:txXfrm>
        <a:off x="1840237" y="680"/>
        <a:ext cx="5127490" cy="1593279"/>
      </dsp:txXfrm>
    </dsp:sp>
    <dsp:sp modelId="{B7751FFF-F59D-489E-BA0E-0DA2EF368D56}">
      <dsp:nvSpPr>
        <dsp:cNvPr id="0" name=""/>
        <dsp:cNvSpPr/>
      </dsp:nvSpPr>
      <dsp:spPr>
        <a:xfrm>
          <a:off x="0" y="1992280"/>
          <a:ext cx="6967728" cy="1593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0C767-2B35-4B32-B132-702321DDE632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D77E9-923C-446E-B085-31DFF16E26A0}">
      <dsp:nvSpPr>
        <dsp:cNvPr id="0" name=""/>
        <dsp:cNvSpPr/>
      </dsp:nvSpPr>
      <dsp:spPr>
        <a:xfrm>
          <a:off x="1840237" y="19922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Dirty reads- Still not updated, Lost Updates- Cancel while processing. </a:t>
          </a:r>
        </a:p>
      </dsp:txBody>
      <dsp:txXfrm>
        <a:off x="1840237" y="1992280"/>
        <a:ext cx="5127490" cy="1593279"/>
      </dsp:txXfrm>
    </dsp:sp>
    <dsp:sp modelId="{4AAB14DE-E0F5-485B-9860-B28633D61D3F}">
      <dsp:nvSpPr>
        <dsp:cNvPr id="0" name=""/>
        <dsp:cNvSpPr/>
      </dsp:nvSpPr>
      <dsp:spPr>
        <a:xfrm>
          <a:off x="0" y="3983879"/>
          <a:ext cx="6967728" cy="15932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1A0BE-624B-457C-AC93-DC8C312CA0A2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F4B66-2E04-436F-8645-E0E311C0E0E3}">
      <dsp:nvSpPr>
        <dsp:cNvPr id="0" name=""/>
        <dsp:cNvSpPr/>
      </dsp:nvSpPr>
      <dsp:spPr>
        <a:xfrm>
          <a:off x="1840237" y="3983879"/>
          <a:ext cx="3135477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Countermeasures:</a:t>
          </a:r>
        </a:p>
      </dsp:txBody>
      <dsp:txXfrm>
        <a:off x="1840237" y="3983879"/>
        <a:ext cx="3135477" cy="1593279"/>
      </dsp:txXfrm>
    </dsp:sp>
    <dsp:sp modelId="{95DE55C7-EDD5-481F-924C-AD531B4629E9}">
      <dsp:nvSpPr>
        <dsp:cNvPr id="0" name=""/>
        <dsp:cNvSpPr/>
      </dsp:nvSpPr>
      <dsp:spPr>
        <a:xfrm>
          <a:off x="4975715" y="3983879"/>
          <a:ext cx="1992012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Semantic Locks- Application level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Version File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Reread value </a:t>
          </a:r>
        </a:p>
      </dsp:txBody>
      <dsp:txXfrm>
        <a:off x="4975715" y="3983879"/>
        <a:ext cx="1992012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7BF73-7735-430E-9B97-9C4E60CDA367}">
      <dsp:nvSpPr>
        <dsp:cNvPr id="0" name=""/>
        <dsp:cNvSpPr/>
      </dsp:nvSpPr>
      <dsp:spPr>
        <a:xfrm>
          <a:off x="0" y="1766"/>
          <a:ext cx="7452360" cy="75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A1553-BEB8-48EC-8502-1E7D6A3DF5AC}">
      <dsp:nvSpPr>
        <dsp:cNvPr id="0" name=""/>
        <dsp:cNvSpPr/>
      </dsp:nvSpPr>
      <dsp:spPr>
        <a:xfrm>
          <a:off x="227654" y="171095"/>
          <a:ext cx="413916" cy="413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7F321-EF9D-49F9-BF9D-470FDA3DB351}">
      <dsp:nvSpPr>
        <dsp:cNvPr id="0" name=""/>
        <dsp:cNvSpPr/>
      </dsp:nvSpPr>
      <dsp:spPr>
        <a:xfrm>
          <a:off x="869224" y="1766"/>
          <a:ext cx="6583135" cy="75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48" tIns="79648" rIns="79648" bIns="796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 teams can work</a:t>
          </a:r>
        </a:p>
      </dsp:txBody>
      <dsp:txXfrm>
        <a:off x="869224" y="1766"/>
        <a:ext cx="6583135" cy="752575"/>
      </dsp:txXfrm>
    </dsp:sp>
    <dsp:sp modelId="{FBC2B91F-D41D-4EEF-A28C-08336B13A24F}">
      <dsp:nvSpPr>
        <dsp:cNvPr id="0" name=""/>
        <dsp:cNvSpPr/>
      </dsp:nvSpPr>
      <dsp:spPr>
        <a:xfrm>
          <a:off x="0" y="942485"/>
          <a:ext cx="7452360" cy="75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677DD-AE13-4ED2-BC45-BDC969C8C6EA}">
      <dsp:nvSpPr>
        <dsp:cNvPr id="0" name=""/>
        <dsp:cNvSpPr/>
      </dsp:nvSpPr>
      <dsp:spPr>
        <a:xfrm>
          <a:off x="227654" y="1111815"/>
          <a:ext cx="413916" cy="413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39CCA-20FD-47E1-BF46-D7D02F4BD7F8}">
      <dsp:nvSpPr>
        <dsp:cNvPr id="0" name=""/>
        <dsp:cNvSpPr/>
      </dsp:nvSpPr>
      <dsp:spPr>
        <a:xfrm>
          <a:off x="869224" y="942485"/>
          <a:ext cx="6583135" cy="75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48" tIns="79648" rIns="79648" bIns="796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69224" y="942485"/>
        <a:ext cx="6583135" cy="752575"/>
      </dsp:txXfrm>
    </dsp:sp>
    <dsp:sp modelId="{BEE6614A-BD5C-447B-B0D3-7C58BB0D46BA}">
      <dsp:nvSpPr>
        <dsp:cNvPr id="0" name=""/>
        <dsp:cNvSpPr/>
      </dsp:nvSpPr>
      <dsp:spPr>
        <a:xfrm>
          <a:off x="0" y="1883205"/>
          <a:ext cx="7452360" cy="75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6C004-2505-4C15-9F11-CB1E468DE32E}">
      <dsp:nvSpPr>
        <dsp:cNvPr id="0" name=""/>
        <dsp:cNvSpPr/>
      </dsp:nvSpPr>
      <dsp:spPr>
        <a:xfrm>
          <a:off x="227654" y="2052534"/>
          <a:ext cx="413916" cy="413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FC328-E4AB-4B4E-A6FF-AAE9236E72E3}">
      <dsp:nvSpPr>
        <dsp:cNvPr id="0" name=""/>
        <dsp:cNvSpPr/>
      </dsp:nvSpPr>
      <dsp:spPr>
        <a:xfrm>
          <a:off x="869224" y="1883205"/>
          <a:ext cx="6583135" cy="75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48" tIns="79648" rIns="79648" bIns="796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 is easy to understand and modify </a:t>
          </a:r>
        </a:p>
      </dsp:txBody>
      <dsp:txXfrm>
        <a:off x="869224" y="1883205"/>
        <a:ext cx="6583135" cy="752575"/>
      </dsp:txXfrm>
    </dsp:sp>
    <dsp:sp modelId="{A77FF3AF-1F38-492F-B64A-5FA3DD60E57E}">
      <dsp:nvSpPr>
        <dsp:cNvPr id="0" name=""/>
        <dsp:cNvSpPr/>
      </dsp:nvSpPr>
      <dsp:spPr>
        <a:xfrm>
          <a:off x="0" y="2823924"/>
          <a:ext cx="7452360" cy="75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1DB17-650A-48AA-9056-69E8052A63BF}">
      <dsp:nvSpPr>
        <dsp:cNvPr id="0" name=""/>
        <dsp:cNvSpPr/>
      </dsp:nvSpPr>
      <dsp:spPr>
        <a:xfrm>
          <a:off x="227654" y="2993254"/>
          <a:ext cx="413916" cy="413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C129D-F8C2-490E-BB38-C4A9C9B0CCBF}">
      <dsp:nvSpPr>
        <dsp:cNvPr id="0" name=""/>
        <dsp:cNvSpPr/>
      </dsp:nvSpPr>
      <dsp:spPr>
        <a:xfrm>
          <a:off x="869224" y="2823924"/>
          <a:ext cx="6583135" cy="75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48" tIns="79648" rIns="79648" bIns="796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Continuous deployment </a:t>
          </a:r>
        </a:p>
      </dsp:txBody>
      <dsp:txXfrm>
        <a:off x="869224" y="2823924"/>
        <a:ext cx="6583135" cy="752575"/>
      </dsp:txXfrm>
    </dsp:sp>
    <dsp:sp modelId="{A7B21457-C19D-4E3C-9523-AC8CEFA40317}">
      <dsp:nvSpPr>
        <dsp:cNvPr id="0" name=""/>
        <dsp:cNvSpPr/>
      </dsp:nvSpPr>
      <dsp:spPr>
        <a:xfrm>
          <a:off x="0" y="3764644"/>
          <a:ext cx="7452360" cy="75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EF883-6E1C-481C-BE3F-5C7374F73CD3}">
      <dsp:nvSpPr>
        <dsp:cNvPr id="0" name=""/>
        <dsp:cNvSpPr/>
      </dsp:nvSpPr>
      <dsp:spPr>
        <a:xfrm>
          <a:off x="227654" y="3933974"/>
          <a:ext cx="413916" cy="413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420FD-B8BC-4D7F-9E68-0E273DD43B72}">
      <dsp:nvSpPr>
        <dsp:cNvPr id="0" name=""/>
        <dsp:cNvSpPr/>
      </dsp:nvSpPr>
      <dsp:spPr>
        <a:xfrm>
          <a:off x="869224" y="3764644"/>
          <a:ext cx="6583135" cy="75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48" tIns="79648" rIns="79648" bIns="796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Scalable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 available </a:t>
          </a:r>
        </a:p>
      </dsp:txBody>
      <dsp:txXfrm>
        <a:off x="869224" y="3764644"/>
        <a:ext cx="6583135" cy="752575"/>
      </dsp:txXfrm>
    </dsp:sp>
    <dsp:sp modelId="{D27572C6-984C-4C79-84D3-17A0C1E624A0}">
      <dsp:nvSpPr>
        <dsp:cNvPr id="0" name=""/>
        <dsp:cNvSpPr/>
      </dsp:nvSpPr>
      <dsp:spPr>
        <a:xfrm>
          <a:off x="0" y="4705364"/>
          <a:ext cx="7452360" cy="75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D606B-6889-4746-BF1F-527768CEFFE1}">
      <dsp:nvSpPr>
        <dsp:cNvPr id="0" name=""/>
        <dsp:cNvSpPr/>
      </dsp:nvSpPr>
      <dsp:spPr>
        <a:xfrm>
          <a:off x="227654" y="4874693"/>
          <a:ext cx="413916" cy="4139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BDA7B-94AD-46A2-AA5B-B9D35B174663}">
      <dsp:nvSpPr>
        <dsp:cNvPr id="0" name=""/>
        <dsp:cNvSpPr/>
      </dsp:nvSpPr>
      <dsp:spPr>
        <a:xfrm>
          <a:off x="869224" y="4705364"/>
          <a:ext cx="6583135" cy="75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48" tIns="79648" rIns="79648" bIns="796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Emerging and better technologies.</a:t>
          </a:r>
        </a:p>
      </dsp:txBody>
      <dsp:txXfrm>
        <a:off x="869224" y="4705364"/>
        <a:ext cx="6583135" cy="752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EC953-9E82-4F03-BAF5-EFEEEA54FBF3}">
      <dsp:nvSpPr>
        <dsp:cNvPr id="0" name=""/>
        <dsp:cNvSpPr/>
      </dsp:nvSpPr>
      <dsp:spPr>
        <a:xfrm>
          <a:off x="210785" y="567637"/>
          <a:ext cx="1335114" cy="1335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73221-B255-43C0-912F-94F6CDBE1261}">
      <dsp:nvSpPr>
        <dsp:cNvPr id="0" name=""/>
        <dsp:cNvSpPr/>
      </dsp:nvSpPr>
      <dsp:spPr>
        <a:xfrm>
          <a:off x="491159" y="848011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A7611-381B-4C2B-BC70-503BF123B222}">
      <dsp:nvSpPr>
        <dsp:cNvPr id="0" name=""/>
        <dsp:cNvSpPr/>
      </dsp:nvSpPr>
      <dsp:spPr>
        <a:xfrm>
          <a:off x="1831996" y="567637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Stable Architecture</a:t>
          </a:r>
        </a:p>
      </dsp:txBody>
      <dsp:txXfrm>
        <a:off x="1831996" y="567637"/>
        <a:ext cx="3147056" cy="1335114"/>
      </dsp:txXfrm>
    </dsp:sp>
    <dsp:sp modelId="{521FDB44-8295-4136-B610-7571AA4D8479}">
      <dsp:nvSpPr>
        <dsp:cNvPr id="0" name=""/>
        <dsp:cNvSpPr/>
      </dsp:nvSpPr>
      <dsp:spPr>
        <a:xfrm>
          <a:off x="5527403" y="567637"/>
          <a:ext cx="1335114" cy="13351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7A982-7F71-4ECA-B9DB-7C94064FA328}">
      <dsp:nvSpPr>
        <dsp:cNvPr id="0" name=""/>
        <dsp:cNvSpPr/>
      </dsp:nvSpPr>
      <dsp:spPr>
        <a:xfrm>
          <a:off x="5807777" y="848011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68C73-D5BD-4722-A770-6FAF531C07C2}">
      <dsp:nvSpPr>
        <dsp:cNvPr id="0" name=""/>
        <dsp:cNvSpPr/>
      </dsp:nvSpPr>
      <dsp:spPr>
        <a:xfrm>
          <a:off x="7148614" y="567637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Cohesive</a:t>
          </a:r>
        </a:p>
      </dsp:txBody>
      <dsp:txXfrm>
        <a:off x="7148614" y="567637"/>
        <a:ext cx="3147056" cy="1335114"/>
      </dsp:txXfrm>
    </dsp:sp>
    <dsp:sp modelId="{909C7D3A-DD00-4399-AD16-1316FD1D2ECB}">
      <dsp:nvSpPr>
        <dsp:cNvPr id="0" name=""/>
        <dsp:cNvSpPr/>
      </dsp:nvSpPr>
      <dsp:spPr>
        <a:xfrm>
          <a:off x="210785" y="2682193"/>
          <a:ext cx="1335114" cy="13351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2E8C4-84DD-4A64-ABF1-440D4121913D}">
      <dsp:nvSpPr>
        <dsp:cNvPr id="0" name=""/>
        <dsp:cNvSpPr/>
      </dsp:nvSpPr>
      <dsp:spPr>
        <a:xfrm>
          <a:off x="491159" y="2962567"/>
          <a:ext cx="774366" cy="774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0A4AA-B553-4CE2-94AB-CB840DB99175}">
      <dsp:nvSpPr>
        <dsp:cNvPr id="0" name=""/>
        <dsp:cNvSpPr/>
      </dsp:nvSpPr>
      <dsp:spPr>
        <a:xfrm>
          <a:off x="1831996" y="268219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Loosely Coupled</a:t>
          </a:r>
        </a:p>
      </dsp:txBody>
      <dsp:txXfrm>
        <a:off x="1831996" y="2682193"/>
        <a:ext cx="3147056" cy="1335114"/>
      </dsp:txXfrm>
    </dsp:sp>
    <dsp:sp modelId="{CDACB60D-7A4D-467B-86F8-0513C723B3B0}">
      <dsp:nvSpPr>
        <dsp:cNvPr id="0" name=""/>
        <dsp:cNvSpPr/>
      </dsp:nvSpPr>
      <dsp:spPr>
        <a:xfrm>
          <a:off x="5527403" y="2682193"/>
          <a:ext cx="1335114" cy="13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3B2F9-9E25-4CAE-A341-3AE8CA9C356E}">
      <dsp:nvSpPr>
        <dsp:cNvPr id="0" name=""/>
        <dsp:cNvSpPr/>
      </dsp:nvSpPr>
      <dsp:spPr>
        <a:xfrm>
          <a:off x="5807777" y="2962567"/>
          <a:ext cx="774366" cy="774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99DD6-C656-4F89-910B-DB45CD85AFB1}">
      <dsp:nvSpPr>
        <dsp:cNvPr id="0" name=""/>
        <dsp:cNvSpPr/>
      </dsp:nvSpPr>
      <dsp:spPr>
        <a:xfrm>
          <a:off x="7148614" y="268219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Small</a:t>
          </a:r>
        </a:p>
      </dsp:txBody>
      <dsp:txXfrm>
        <a:off x="7148614" y="2682193"/>
        <a:ext cx="3147056" cy="13351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EF573-C3AE-4143-A50C-7CF2C9CB6839}">
      <dsp:nvSpPr>
        <dsp:cNvPr id="0" name=""/>
        <dsp:cNvSpPr/>
      </dsp:nvSpPr>
      <dsp:spPr>
        <a:xfrm>
          <a:off x="635507" y="0"/>
          <a:ext cx="5541264" cy="5541264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9B9C2-00BD-6D4C-B760-2FBF5A482718}">
      <dsp:nvSpPr>
        <dsp:cNvPr id="0" name=""/>
        <dsp:cNvSpPr/>
      </dsp:nvSpPr>
      <dsp:spPr>
        <a:xfrm>
          <a:off x="1161928" y="52642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Stable architecture</a:t>
          </a:r>
          <a:endParaRPr lang="en-US" sz="2300" kern="1200"/>
        </a:p>
      </dsp:txBody>
      <dsp:txXfrm>
        <a:off x="1267424" y="631916"/>
        <a:ext cx="1950100" cy="1950100"/>
      </dsp:txXfrm>
    </dsp:sp>
    <dsp:sp modelId="{EB9358CD-C456-134D-9AEA-5056254FC57E}">
      <dsp:nvSpPr>
        <dsp:cNvPr id="0" name=""/>
        <dsp:cNvSpPr/>
      </dsp:nvSpPr>
      <dsp:spPr>
        <a:xfrm>
          <a:off x="3489258" y="526420"/>
          <a:ext cx="2161092" cy="2161092"/>
        </a:xfrm>
        <a:prstGeom prst="roundRect">
          <a:avLst/>
        </a:prstGeom>
        <a:solidFill>
          <a:schemeClr val="accent5">
            <a:hueOff val="-499315"/>
            <a:satOff val="-76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Cross functional and organised</a:t>
          </a:r>
          <a:endParaRPr lang="en-US" sz="2300" kern="1200"/>
        </a:p>
      </dsp:txBody>
      <dsp:txXfrm>
        <a:off x="3594754" y="631916"/>
        <a:ext cx="1950100" cy="1950100"/>
      </dsp:txXfrm>
    </dsp:sp>
    <dsp:sp modelId="{26D32822-6D57-EE4D-9923-425D7A0F44C9}">
      <dsp:nvSpPr>
        <dsp:cNvPr id="0" name=""/>
        <dsp:cNvSpPr/>
      </dsp:nvSpPr>
      <dsp:spPr>
        <a:xfrm>
          <a:off x="1161928" y="2853750"/>
          <a:ext cx="2161092" cy="2161092"/>
        </a:xfrm>
        <a:prstGeom prst="roundRect">
          <a:avLst/>
        </a:prstGeom>
        <a:solidFill>
          <a:schemeClr val="accent5">
            <a:hueOff val="-998629"/>
            <a:satOff val="-152"/>
            <a:lumOff val="-3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Cohesive and loosely coupled.</a:t>
          </a:r>
        </a:p>
      </dsp:txBody>
      <dsp:txXfrm>
        <a:off x="1267424" y="2959246"/>
        <a:ext cx="1950100" cy="1950100"/>
      </dsp:txXfrm>
    </dsp:sp>
    <dsp:sp modelId="{037F2D47-1481-2D4A-BE85-D69CB10FD7BC}">
      <dsp:nvSpPr>
        <dsp:cNvPr id="0" name=""/>
        <dsp:cNvSpPr/>
      </dsp:nvSpPr>
      <dsp:spPr>
        <a:xfrm>
          <a:off x="3489258" y="2853750"/>
          <a:ext cx="2161092" cy="2161092"/>
        </a:xfrm>
        <a:prstGeom prst="roundRect">
          <a:avLst/>
        </a:prstGeom>
        <a:solidFill>
          <a:schemeClr val="accent5">
            <a:hueOff val="-1497944"/>
            <a:satOff val="-228"/>
            <a:lumOff val="-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Technology independent</a:t>
          </a:r>
        </a:p>
      </dsp:txBody>
      <dsp:txXfrm>
        <a:off x="3594754" y="2959246"/>
        <a:ext cx="1950100" cy="1950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52F4C-742F-4640-9CA3-FD0591B17D4B}">
      <dsp:nvSpPr>
        <dsp:cNvPr id="0" name=""/>
        <dsp:cNvSpPr/>
      </dsp:nvSpPr>
      <dsp:spPr>
        <a:xfrm>
          <a:off x="713992" y="1019852"/>
          <a:ext cx="2058750" cy="2058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FF6BC-F909-4EE0-A662-F1596E28EF9F}">
      <dsp:nvSpPr>
        <dsp:cNvPr id="0" name=""/>
        <dsp:cNvSpPr/>
      </dsp:nvSpPr>
      <dsp:spPr>
        <a:xfrm>
          <a:off x="1152742" y="1458603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791BA-C3A7-4C7F-B4EF-60C7EDC28B3E}">
      <dsp:nvSpPr>
        <dsp:cNvPr id="0" name=""/>
        <dsp:cNvSpPr/>
      </dsp:nvSpPr>
      <dsp:spPr>
        <a:xfrm>
          <a:off x="55867" y="3719853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Fixed underlying microservice architecture</a:t>
          </a:r>
        </a:p>
      </dsp:txBody>
      <dsp:txXfrm>
        <a:off x="55867" y="3719853"/>
        <a:ext cx="3375000" cy="720000"/>
      </dsp:txXfrm>
    </dsp:sp>
    <dsp:sp modelId="{D468A3C7-D3F1-459D-800E-A443DB53C0F4}">
      <dsp:nvSpPr>
        <dsp:cNvPr id="0" name=""/>
        <dsp:cNvSpPr/>
      </dsp:nvSpPr>
      <dsp:spPr>
        <a:xfrm>
          <a:off x="4679617" y="1019852"/>
          <a:ext cx="2058750" cy="2058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73EBC-E840-4261-B76E-FB63F7239CC4}">
      <dsp:nvSpPr>
        <dsp:cNvPr id="0" name=""/>
        <dsp:cNvSpPr/>
      </dsp:nvSpPr>
      <dsp:spPr>
        <a:xfrm>
          <a:off x="5118367" y="1458603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6A4C2-95F0-4B5D-AFBB-6B31F778035B}">
      <dsp:nvSpPr>
        <dsp:cNvPr id="0" name=""/>
        <dsp:cNvSpPr/>
      </dsp:nvSpPr>
      <dsp:spPr>
        <a:xfrm>
          <a:off x="4021492" y="3719853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Defined cohesive and loosely-coupled services. </a:t>
          </a:r>
        </a:p>
      </dsp:txBody>
      <dsp:txXfrm>
        <a:off x="4021492" y="3719853"/>
        <a:ext cx="3375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6E7E-4EBE-3344-975A-75C6161222CA}">
      <dsp:nvSpPr>
        <dsp:cNvPr id="0" name=""/>
        <dsp:cNvSpPr/>
      </dsp:nvSpPr>
      <dsp:spPr>
        <a:xfrm>
          <a:off x="3424610" y="4350789"/>
          <a:ext cx="603138" cy="648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569" y="0"/>
              </a:lnTo>
              <a:lnTo>
                <a:pt x="301569" y="648374"/>
              </a:lnTo>
              <a:lnTo>
                <a:pt x="603138" y="648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213F8-F4BE-F842-81AD-39008A7FC4F2}">
      <dsp:nvSpPr>
        <dsp:cNvPr id="0" name=""/>
        <dsp:cNvSpPr/>
      </dsp:nvSpPr>
      <dsp:spPr>
        <a:xfrm>
          <a:off x="3424610" y="3702414"/>
          <a:ext cx="603138" cy="648374"/>
        </a:xfrm>
        <a:custGeom>
          <a:avLst/>
          <a:gdLst/>
          <a:ahLst/>
          <a:cxnLst/>
          <a:rect l="0" t="0" r="0" b="0"/>
          <a:pathLst>
            <a:path>
              <a:moveTo>
                <a:pt x="0" y="648374"/>
              </a:moveTo>
              <a:lnTo>
                <a:pt x="301569" y="648374"/>
              </a:lnTo>
              <a:lnTo>
                <a:pt x="301569" y="0"/>
              </a:lnTo>
              <a:lnTo>
                <a:pt x="60313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77C86-0ABB-5E42-8DCC-BFB323F86204}">
      <dsp:nvSpPr>
        <dsp:cNvPr id="0" name=""/>
        <dsp:cNvSpPr/>
      </dsp:nvSpPr>
      <dsp:spPr>
        <a:xfrm>
          <a:off x="3424610" y="1757291"/>
          <a:ext cx="603138" cy="648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569" y="0"/>
              </a:lnTo>
              <a:lnTo>
                <a:pt x="301569" y="648374"/>
              </a:lnTo>
              <a:lnTo>
                <a:pt x="603138" y="648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FB549-F281-1642-9A73-F59849F93564}">
      <dsp:nvSpPr>
        <dsp:cNvPr id="0" name=""/>
        <dsp:cNvSpPr/>
      </dsp:nvSpPr>
      <dsp:spPr>
        <a:xfrm>
          <a:off x="3424610" y="1108916"/>
          <a:ext cx="603138" cy="648374"/>
        </a:xfrm>
        <a:custGeom>
          <a:avLst/>
          <a:gdLst/>
          <a:ahLst/>
          <a:cxnLst/>
          <a:rect l="0" t="0" r="0" b="0"/>
          <a:pathLst>
            <a:path>
              <a:moveTo>
                <a:pt x="0" y="648374"/>
              </a:moveTo>
              <a:lnTo>
                <a:pt x="301569" y="648374"/>
              </a:lnTo>
              <a:lnTo>
                <a:pt x="301569" y="0"/>
              </a:lnTo>
              <a:lnTo>
                <a:pt x="60313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59DAE-FA24-994C-B161-AA660368DFFE}">
      <dsp:nvSpPr>
        <dsp:cNvPr id="0" name=""/>
        <dsp:cNvSpPr/>
      </dsp:nvSpPr>
      <dsp:spPr>
        <a:xfrm>
          <a:off x="408915" y="649"/>
          <a:ext cx="3015694" cy="919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Service API’s</a:t>
          </a:r>
        </a:p>
      </dsp:txBody>
      <dsp:txXfrm>
        <a:off x="408915" y="649"/>
        <a:ext cx="3015694" cy="919786"/>
      </dsp:txXfrm>
    </dsp:sp>
    <dsp:sp modelId="{7C8491A9-BB39-0544-A356-145C6288E184}">
      <dsp:nvSpPr>
        <dsp:cNvPr id="0" name=""/>
        <dsp:cNvSpPr/>
      </dsp:nvSpPr>
      <dsp:spPr>
        <a:xfrm>
          <a:off x="408915" y="1297397"/>
          <a:ext cx="3015694" cy="919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Collaboration</a:t>
          </a:r>
        </a:p>
      </dsp:txBody>
      <dsp:txXfrm>
        <a:off x="408915" y="1297397"/>
        <a:ext cx="3015694" cy="919786"/>
      </dsp:txXfrm>
    </dsp:sp>
    <dsp:sp modelId="{E58E308C-E799-984A-B6FF-22B0D09044F9}">
      <dsp:nvSpPr>
        <dsp:cNvPr id="0" name=""/>
        <dsp:cNvSpPr/>
      </dsp:nvSpPr>
      <dsp:spPr>
        <a:xfrm>
          <a:off x="4027749" y="649023"/>
          <a:ext cx="3015694" cy="919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Between Services</a:t>
          </a:r>
        </a:p>
      </dsp:txBody>
      <dsp:txXfrm>
        <a:off x="4027749" y="649023"/>
        <a:ext cx="3015694" cy="919786"/>
      </dsp:txXfrm>
    </dsp:sp>
    <dsp:sp modelId="{A9C86403-4C9D-AF4E-9DCB-F14016BF4EFE}">
      <dsp:nvSpPr>
        <dsp:cNvPr id="0" name=""/>
        <dsp:cNvSpPr/>
      </dsp:nvSpPr>
      <dsp:spPr>
        <a:xfrm>
          <a:off x="4027749" y="1945772"/>
          <a:ext cx="3015694" cy="919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Client and Service </a:t>
          </a:r>
        </a:p>
      </dsp:txBody>
      <dsp:txXfrm>
        <a:off x="4027749" y="1945772"/>
        <a:ext cx="3015694" cy="919786"/>
      </dsp:txXfrm>
    </dsp:sp>
    <dsp:sp modelId="{2E80A682-0A1C-9A45-8450-C666E7A62F43}">
      <dsp:nvSpPr>
        <dsp:cNvPr id="0" name=""/>
        <dsp:cNvSpPr/>
      </dsp:nvSpPr>
      <dsp:spPr>
        <a:xfrm>
          <a:off x="408915" y="3890895"/>
          <a:ext cx="3015694" cy="919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Interaction Style</a:t>
          </a:r>
        </a:p>
      </dsp:txBody>
      <dsp:txXfrm>
        <a:off x="408915" y="3890895"/>
        <a:ext cx="3015694" cy="919786"/>
      </dsp:txXfrm>
    </dsp:sp>
    <dsp:sp modelId="{CAC92716-E492-6844-8EEB-33A6F2394C28}">
      <dsp:nvSpPr>
        <dsp:cNvPr id="0" name=""/>
        <dsp:cNvSpPr/>
      </dsp:nvSpPr>
      <dsp:spPr>
        <a:xfrm>
          <a:off x="4027749" y="3242521"/>
          <a:ext cx="3015694" cy="919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One-One / One-Many</a:t>
          </a:r>
        </a:p>
      </dsp:txBody>
      <dsp:txXfrm>
        <a:off x="4027749" y="3242521"/>
        <a:ext cx="3015694" cy="919786"/>
      </dsp:txXfrm>
    </dsp:sp>
    <dsp:sp modelId="{95FF051D-6FA6-9341-895F-124FC2339764}">
      <dsp:nvSpPr>
        <dsp:cNvPr id="0" name=""/>
        <dsp:cNvSpPr/>
      </dsp:nvSpPr>
      <dsp:spPr>
        <a:xfrm>
          <a:off x="4027749" y="4539269"/>
          <a:ext cx="3015694" cy="919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Sync/Async</a:t>
          </a:r>
        </a:p>
      </dsp:txBody>
      <dsp:txXfrm>
        <a:off x="4027749" y="4539269"/>
        <a:ext cx="3015694" cy="9197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1C7E5-F4E0-4610-A04C-CD9045A1F2CF}">
      <dsp:nvSpPr>
        <dsp:cNvPr id="0" name=""/>
        <dsp:cNvSpPr/>
      </dsp:nvSpPr>
      <dsp:spPr>
        <a:xfrm>
          <a:off x="0" y="900455"/>
          <a:ext cx="6812280" cy="1662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71B76-178B-4E2E-8EDF-EC5669B092F0}">
      <dsp:nvSpPr>
        <dsp:cNvPr id="0" name=""/>
        <dsp:cNvSpPr/>
      </dsp:nvSpPr>
      <dsp:spPr>
        <a:xfrm>
          <a:off x="502869" y="1274490"/>
          <a:ext cx="914308" cy="914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5B19A-D482-449F-A369-BC5C8FC86A5E}">
      <dsp:nvSpPr>
        <dsp:cNvPr id="0" name=""/>
        <dsp:cNvSpPr/>
      </dsp:nvSpPr>
      <dsp:spPr>
        <a:xfrm>
          <a:off x="1920047" y="900455"/>
          <a:ext cx="4892232" cy="166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35" tIns="175935" rIns="175935" bIns="17593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Reduced Availability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might be stuck forever to call the other service causing cascading failures. </a:t>
          </a:r>
        </a:p>
      </dsp:txBody>
      <dsp:txXfrm>
        <a:off x="1920047" y="900455"/>
        <a:ext cx="4892232" cy="1662379"/>
      </dsp:txXfrm>
    </dsp:sp>
    <dsp:sp modelId="{B51BAFDB-013A-4613-8AF8-C985896D353E}">
      <dsp:nvSpPr>
        <dsp:cNvPr id="0" name=""/>
        <dsp:cNvSpPr/>
      </dsp:nvSpPr>
      <dsp:spPr>
        <a:xfrm>
          <a:off x="0" y="2978429"/>
          <a:ext cx="6812280" cy="1662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47841-2DB4-4C0B-9569-C9F59DD199A4}">
      <dsp:nvSpPr>
        <dsp:cNvPr id="0" name=""/>
        <dsp:cNvSpPr/>
      </dsp:nvSpPr>
      <dsp:spPr>
        <a:xfrm>
          <a:off x="502869" y="3352464"/>
          <a:ext cx="914308" cy="914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26640-44D2-47D2-9523-7F3158297B0F}">
      <dsp:nvSpPr>
        <dsp:cNvPr id="0" name=""/>
        <dsp:cNvSpPr/>
      </dsp:nvSpPr>
      <dsp:spPr>
        <a:xfrm>
          <a:off x="1920047" y="2978429"/>
          <a:ext cx="3065525" cy="166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35" tIns="175935" rIns="175935" bIns="17593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No other kind of interaction:</a:t>
          </a:r>
          <a:endParaRPr lang="en-US" sz="2100" kern="1200"/>
        </a:p>
      </dsp:txBody>
      <dsp:txXfrm>
        <a:off x="1920047" y="2978429"/>
        <a:ext cx="3065525" cy="1662379"/>
      </dsp:txXfrm>
    </dsp:sp>
    <dsp:sp modelId="{F42741D4-BBD7-4180-8BF1-A7590E506766}">
      <dsp:nvSpPr>
        <dsp:cNvPr id="0" name=""/>
        <dsp:cNvSpPr/>
      </dsp:nvSpPr>
      <dsp:spPr>
        <a:xfrm>
          <a:off x="4985573" y="2978429"/>
          <a:ext cx="1826706" cy="166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35" tIns="175935" rIns="175935" bIns="17593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notifications, request/async response, publish/subscribe, publish/async response</a:t>
          </a:r>
          <a:endParaRPr lang="en-US" sz="1300" kern="1200"/>
        </a:p>
      </dsp:txBody>
      <dsp:txXfrm>
        <a:off x="4985573" y="2978429"/>
        <a:ext cx="1826706" cy="16623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39A01-FE66-4AAB-8156-E7B8AB642075}">
      <dsp:nvSpPr>
        <dsp:cNvPr id="0" name=""/>
        <dsp:cNvSpPr/>
      </dsp:nvSpPr>
      <dsp:spPr>
        <a:xfrm>
          <a:off x="479429" y="1492353"/>
          <a:ext cx="1338187" cy="1338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2297B-59CD-4511-98E7-95FF3E9093C0}">
      <dsp:nvSpPr>
        <dsp:cNvPr id="0" name=""/>
        <dsp:cNvSpPr/>
      </dsp:nvSpPr>
      <dsp:spPr>
        <a:xfrm>
          <a:off x="764617" y="1777540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23CA7-C891-43AD-B839-426183E808E4}">
      <dsp:nvSpPr>
        <dsp:cNvPr id="0" name=""/>
        <dsp:cNvSpPr/>
      </dsp:nvSpPr>
      <dsp:spPr>
        <a:xfrm>
          <a:off x="51648" y="3247353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takes care of taking from input channel and putting to output channel. </a:t>
          </a:r>
        </a:p>
      </dsp:txBody>
      <dsp:txXfrm>
        <a:off x="51648" y="3247353"/>
        <a:ext cx="2193750" cy="720000"/>
      </dsp:txXfrm>
    </dsp:sp>
    <dsp:sp modelId="{7C5DE83B-5624-41D2-A499-C765E6DE8E9A}">
      <dsp:nvSpPr>
        <dsp:cNvPr id="0" name=""/>
        <dsp:cNvSpPr/>
      </dsp:nvSpPr>
      <dsp:spPr>
        <a:xfrm>
          <a:off x="3057086" y="1492353"/>
          <a:ext cx="1338187" cy="1338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CCEA0-4EA6-4582-B768-B2B860D84146}">
      <dsp:nvSpPr>
        <dsp:cNvPr id="0" name=""/>
        <dsp:cNvSpPr/>
      </dsp:nvSpPr>
      <dsp:spPr>
        <a:xfrm>
          <a:off x="3342273" y="1777540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3F6F0-0D22-4E11-AC97-242E4E4859A2}">
      <dsp:nvSpPr>
        <dsp:cNvPr id="0" name=""/>
        <dsp:cNvSpPr/>
      </dsp:nvSpPr>
      <dsp:spPr>
        <a:xfrm>
          <a:off x="2629305" y="3247353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Message could be of type event, command or query. </a:t>
          </a:r>
        </a:p>
      </dsp:txBody>
      <dsp:txXfrm>
        <a:off x="2629305" y="3247353"/>
        <a:ext cx="2193750" cy="720000"/>
      </dsp:txXfrm>
    </dsp:sp>
    <dsp:sp modelId="{9C247217-9588-4BBC-8D83-A0E694390334}">
      <dsp:nvSpPr>
        <dsp:cNvPr id="0" name=""/>
        <dsp:cNvSpPr/>
      </dsp:nvSpPr>
      <dsp:spPr>
        <a:xfrm>
          <a:off x="5634742" y="1492353"/>
          <a:ext cx="1338187" cy="1338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9BAC8-2F5B-447F-86D7-397C96437091}">
      <dsp:nvSpPr>
        <dsp:cNvPr id="0" name=""/>
        <dsp:cNvSpPr/>
      </dsp:nvSpPr>
      <dsp:spPr>
        <a:xfrm>
          <a:off x="5919930" y="1777540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1EC8B-376A-498C-9920-F42DB04C2DE9}">
      <dsp:nvSpPr>
        <dsp:cNvPr id="0" name=""/>
        <dsp:cNvSpPr/>
      </dsp:nvSpPr>
      <dsp:spPr>
        <a:xfrm>
          <a:off x="5206961" y="3247353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Loose Coupling between sender and receiver. </a:t>
          </a:r>
        </a:p>
      </dsp:txBody>
      <dsp:txXfrm>
        <a:off x="5206961" y="3247353"/>
        <a:ext cx="2193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D702C-8C1E-4EC9-8911-26C7EA82790C}">
      <dsp:nvSpPr>
        <dsp:cNvPr id="0" name=""/>
        <dsp:cNvSpPr/>
      </dsp:nvSpPr>
      <dsp:spPr>
        <a:xfrm>
          <a:off x="849772" y="981726"/>
          <a:ext cx="1258737" cy="12587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6D327-5A19-4E01-A80C-4B2A71BFF1FA}">
      <dsp:nvSpPr>
        <dsp:cNvPr id="0" name=""/>
        <dsp:cNvSpPr/>
      </dsp:nvSpPr>
      <dsp:spPr>
        <a:xfrm>
          <a:off x="1118028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1DE12-CBE8-4968-8A2F-2D772B620E86}">
      <dsp:nvSpPr>
        <dsp:cNvPr id="0" name=""/>
        <dsp:cNvSpPr/>
      </dsp:nvSpPr>
      <dsp:spPr>
        <a:xfrm>
          <a:off x="447389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Loose coupling</a:t>
          </a:r>
        </a:p>
      </dsp:txBody>
      <dsp:txXfrm>
        <a:off x="447389" y="2632529"/>
        <a:ext cx="2063504" cy="720000"/>
      </dsp:txXfrm>
    </dsp:sp>
    <dsp:sp modelId="{14A0BE3E-A0A6-4935-A53D-9DD838F761C1}">
      <dsp:nvSpPr>
        <dsp:cNvPr id="0" name=""/>
        <dsp:cNvSpPr/>
      </dsp:nvSpPr>
      <dsp:spPr>
        <a:xfrm>
          <a:off x="3274390" y="981726"/>
          <a:ext cx="1258737" cy="12587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0670B-5134-4A65-9234-C588B3E668BB}">
      <dsp:nvSpPr>
        <dsp:cNvPr id="0" name=""/>
        <dsp:cNvSpPr/>
      </dsp:nvSpPr>
      <dsp:spPr>
        <a:xfrm>
          <a:off x="3542646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B9103-DEEE-46B7-92C4-F19F1F3CC206}">
      <dsp:nvSpPr>
        <dsp:cNvPr id="0" name=""/>
        <dsp:cNvSpPr/>
      </dsp:nvSpPr>
      <dsp:spPr>
        <a:xfrm>
          <a:off x="2872007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Improved Availability </a:t>
          </a:r>
        </a:p>
      </dsp:txBody>
      <dsp:txXfrm>
        <a:off x="2872007" y="2632529"/>
        <a:ext cx="2063504" cy="720000"/>
      </dsp:txXfrm>
    </dsp:sp>
    <dsp:sp modelId="{5CAA2F1D-06DA-4770-9874-4F08DA6AB6BF}">
      <dsp:nvSpPr>
        <dsp:cNvPr id="0" name=""/>
        <dsp:cNvSpPr/>
      </dsp:nvSpPr>
      <dsp:spPr>
        <a:xfrm>
          <a:off x="5699007" y="981726"/>
          <a:ext cx="1258737" cy="12587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B53BC-B78F-415D-9D3B-8989A777874A}">
      <dsp:nvSpPr>
        <dsp:cNvPr id="0" name=""/>
        <dsp:cNvSpPr/>
      </dsp:nvSpPr>
      <dsp:spPr>
        <a:xfrm>
          <a:off x="5967263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56537-AFF0-4441-8097-82A8973742AD}">
      <dsp:nvSpPr>
        <dsp:cNvPr id="0" name=""/>
        <dsp:cNvSpPr/>
      </dsp:nvSpPr>
      <dsp:spPr>
        <a:xfrm>
          <a:off x="5296624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More interaction style</a:t>
          </a:r>
        </a:p>
      </dsp:txBody>
      <dsp:txXfrm>
        <a:off x="5296624" y="2632529"/>
        <a:ext cx="2063504" cy="720000"/>
      </dsp:txXfrm>
    </dsp:sp>
    <dsp:sp modelId="{D7D7663A-EB1D-4012-9290-C67F294109E4}">
      <dsp:nvSpPr>
        <dsp:cNvPr id="0" name=""/>
        <dsp:cNvSpPr/>
      </dsp:nvSpPr>
      <dsp:spPr>
        <a:xfrm>
          <a:off x="8123625" y="981726"/>
          <a:ext cx="1258737" cy="12587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1C518-19E2-4F21-ADE7-3D1DE025F371}">
      <dsp:nvSpPr>
        <dsp:cNvPr id="0" name=""/>
        <dsp:cNvSpPr/>
      </dsp:nvSpPr>
      <dsp:spPr>
        <a:xfrm>
          <a:off x="8391880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FC92E-8EB3-45BF-AC18-CE2204FC77D9}">
      <dsp:nvSpPr>
        <dsp:cNvPr id="0" name=""/>
        <dsp:cNvSpPr/>
      </dsp:nvSpPr>
      <dsp:spPr>
        <a:xfrm>
          <a:off x="7721242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Broker Complexity </a:t>
          </a:r>
        </a:p>
      </dsp:txBody>
      <dsp:txXfrm>
        <a:off x="7721242" y="2632529"/>
        <a:ext cx="206350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8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8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5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0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0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3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8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4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twitter.com/ha_set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github.com/haseth/spar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1.tif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0F4E9-E9EA-DC4B-9B10-0E754E252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Microservices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583A8-D1F7-1045-BA44-BD363437B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Harsh Seth</a:t>
            </a:r>
          </a:p>
          <a:p>
            <a:r>
              <a:rPr lang="en-IN" sz="2000" dirty="0">
                <a:hlinkClick r:id="rId2"/>
              </a:rPr>
              <a:t>https://twitter.com/ha_seth</a:t>
            </a:r>
            <a:endParaRPr lang="en-IN" sz="2000" dirty="0"/>
          </a:p>
          <a:p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room, bedroom&#10;&#10;Description automatically generated">
            <a:extLst>
              <a:ext uri="{FF2B5EF4-FFF2-40B4-BE49-F238E27FC236}">
                <a16:creationId xmlns:a16="http://schemas.microsoft.com/office/drawing/2014/main" id="{93BFE361-C2E3-B84F-BAD0-C831EA78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21" y="625684"/>
            <a:ext cx="5601506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30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4D6BB-6960-DA4D-B79D-0A4C3B24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Context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3EAE4-A19B-C648-9D3A-5389F4043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159" y="625683"/>
            <a:ext cx="559526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3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CC593-E7DB-AA46-B6AC-1144452C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Problem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4037A-1FDC-D64D-B9E8-9170D05F30E5}"/>
              </a:ext>
            </a:extLst>
          </p:cNvPr>
          <p:cNvSpPr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Functional decomposition of application into service.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How big should be a service?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26" name="Graphic 25" descr="Question mark">
            <a:extLst>
              <a:ext uri="{FF2B5EF4-FFF2-40B4-BE49-F238E27FC236}">
                <a16:creationId xmlns:a16="http://schemas.microsoft.com/office/drawing/2014/main" id="{00C20726-2954-4B25-B9CC-71D135267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9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8B0CA-FA7A-DE4A-975A-37D6260C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Forces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81199-64A2-4D81-B2D9-979B28E63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685841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95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E80C-1AFA-F840-8E47-26FD0FB9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N" sz="3300"/>
              <a:t>2. Decompose by business capability Pattern</a:t>
            </a:r>
            <a:br>
              <a:rPr lang="en-IN" sz="3300"/>
            </a:br>
            <a:endParaRPr lang="en-US" sz="33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04E388-BB80-4446-B8E6-70F9A93D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1800" dirty="0"/>
              <a:t>Split as business as domain.</a:t>
            </a:r>
          </a:p>
          <a:p>
            <a:r>
              <a:rPr lang="en-US" sz="1800" dirty="0"/>
              <a:t>Understanding business </a:t>
            </a:r>
          </a:p>
          <a:p>
            <a:pPr lvl="1"/>
            <a:r>
              <a:rPr lang="en-US" sz="1800" dirty="0"/>
              <a:t>Structure</a:t>
            </a:r>
          </a:p>
          <a:p>
            <a:pPr lvl="1"/>
            <a:r>
              <a:rPr lang="en-US" sz="1800" dirty="0"/>
              <a:t>Process</a:t>
            </a:r>
          </a:p>
          <a:p>
            <a:pPr lvl="1"/>
            <a:r>
              <a:rPr lang="en-US" sz="1800" dirty="0"/>
              <a:t>Area of expertise</a:t>
            </a:r>
          </a:p>
          <a:p>
            <a:r>
              <a:rPr lang="en-US" sz="1800" dirty="0"/>
              <a:t>How to add </a:t>
            </a:r>
            <a:r>
              <a:rPr lang="en-US" sz="1800" b="1" dirty="0"/>
              <a:t>promotion</a:t>
            </a:r>
            <a:r>
              <a:rPr lang="en-US" sz="1800" dirty="0"/>
              <a:t> functionality? </a:t>
            </a:r>
          </a:p>
          <a:p>
            <a:pPr lvl="1"/>
            <a:r>
              <a:rPr lang="en-US" sz="1800" dirty="0"/>
              <a:t>Add it within order management service.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3F2934-47F8-F54D-9FFB-498DB617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568" y="2141121"/>
            <a:ext cx="4750184" cy="3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CE80C-1AFA-F840-8E47-26FD0FB9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N" sz="3300" dirty="0"/>
              <a:t>3. Decompose by subdomain Pattern</a:t>
            </a:r>
            <a:br>
              <a:rPr lang="en-IN" sz="3300" dirty="0"/>
            </a:br>
            <a:endParaRPr lang="en-US" sz="33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04E388-BB80-4446-B8E6-70F9A93D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1800" dirty="0"/>
              <a:t>Based on </a:t>
            </a:r>
            <a:r>
              <a:rPr lang="en-US" sz="1800" b="1" dirty="0"/>
              <a:t>subdomains</a:t>
            </a:r>
            <a:r>
              <a:rPr lang="en-US" sz="1800" dirty="0"/>
              <a:t> </a:t>
            </a:r>
          </a:p>
          <a:p>
            <a:pPr lvl="1"/>
            <a:r>
              <a:rPr lang="en-US" sz="1800"/>
              <a:t>Core</a:t>
            </a:r>
          </a:p>
          <a:p>
            <a:pPr lvl="1"/>
            <a:r>
              <a:rPr lang="en-US" sz="1800"/>
              <a:t>Supporting </a:t>
            </a:r>
          </a:p>
          <a:p>
            <a:pPr lvl="1"/>
            <a:r>
              <a:rPr lang="en-US" sz="1800"/>
              <a:t>Generic</a:t>
            </a:r>
          </a:p>
          <a:p>
            <a:r>
              <a:rPr lang="en-US" sz="1800" dirty="0"/>
              <a:t>How to add </a:t>
            </a:r>
            <a:r>
              <a:rPr lang="en-US" sz="1800" b="1" dirty="0"/>
              <a:t>promotion</a:t>
            </a:r>
            <a:r>
              <a:rPr lang="en-US" sz="1800" dirty="0"/>
              <a:t> functionality? </a:t>
            </a:r>
          </a:p>
          <a:p>
            <a:pPr lvl="1"/>
            <a:r>
              <a:rPr lang="en-US" sz="1800"/>
              <a:t>Create a new promotion service.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454F6-EFC6-8F43-93E3-EA62CDC8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66" y="807284"/>
            <a:ext cx="4237686" cy="5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9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43E58-DBD2-8C4A-B824-CE9B08A4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Decomposing Benefits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DAA03F-E0F5-45F7-AD1C-989E3EED3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47353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933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63E61-9C98-2943-AA50-6C1E7ABF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6FD389-F0BC-4887-A0C6-94D758416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177252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09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51F01-9E3E-F04C-B081-6C165B02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Communication Patterns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5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07BDA-B80E-5A44-950E-B2F974DD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67A5C56-998A-43A3-ABCA-818A19E66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666449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2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ECE8-7D8E-E048-80D1-FB7A931C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 4. Remote Procedure Invocation (RPI)</a:t>
            </a:r>
            <a:br>
              <a:rPr lang="en-US" sz="3300"/>
            </a:br>
            <a:endParaRPr lang="en-US" sz="33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AD072-C61E-B242-9153-9AD709905288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Request/Response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Synchronous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One-One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Like REST or gRPC call. </a:t>
            </a:r>
          </a:p>
          <a:p>
            <a:pPr marL="1143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D1B1DC-60EF-5849-B7DF-4542ADA15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4066" y="2395382"/>
            <a:ext cx="4237686" cy="19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9EA78-44A9-734A-9EB4-59355EF9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Patterns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C7B6-2EE0-4642-BE78-8374ABC53D33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Reusable solution to a problem that occurs in a specific context.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Useful in S/W architecture and designing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Context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fabric, drawing&#10;&#10;Description automatically generated">
            <a:extLst>
              <a:ext uri="{FF2B5EF4-FFF2-40B4-BE49-F238E27FC236}">
                <a16:creationId xmlns:a16="http://schemas.microsoft.com/office/drawing/2014/main" id="{4320D013-23F3-E04C-A66A-95D2CDD80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D361A-5556-304B-BE00-397C3D89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Issues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044A4-DB77-4D11-8DFE-609AF531C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77982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9181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FF87E-25D2-794C-8F3E-C12F3EE7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5. Circuit Breaker Pattern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6AAFA1-AB96-2D4C-927A-35B58DB74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Fail fast if likely to fail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Monitor and  handle failure for other service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Pseudocode: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States close, open and half-open.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Allow the requests if circuit is close.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If circuit is open, fail the request.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Wait for service to be up after which close the circuit.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Change states based on response from services. </a:t>
            </a:r>
          </a:p>
          <a:p>
            <a:pPr lvl="1">
              <a:lnSpc>
                <a:spcPct val="100000"/>
              </a:lnSpc>
            </a:pPr>
            <a:r>
              <a:rPr lang="en-IN" sz="1500" dirty="0">
                <a:hlinkClick r:id="rId2"/>
              </a:rPr>
              <a:t>https://github.com/haseth/spark</a:t>
            </a:r>
            <a:endParaRPr lang="en-US" sz="1500" dirty="0"/>
          </a:p>
          <a:p>
            <a:pPr lvl="1"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78250-2B00-3148-BBEB-844A1996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18" y="1463091"/>
            <a:ext cx="4850334" cy="44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D4F35-22DF-3A4C-AA32-BED1FAFD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6. Messaging Pattern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F97074-A9A4-4E40-8878-AB99C6002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 dirty="0"/>
              <a:t>Implements </a:t>
            </a:r>
          </a:p>
          <a:p>
            <a:pPr lvl="1"/>
            <a:r>
              <a:rPr lang="en-US" sz="1300" dirty="0"/>
              <a:t>Async Request Response </a:t>
            </a:r>
          </a:p>
          <a:p>
            <a:pPr lvl="1"/>
            <a:r>
              <a:rPr lang="en-US" sz="1300" dirty="0"/>
              <a:t>One-way Notifications</a:t>
            </a:r>
          </a:p>
          <a:p>
            <a:pPr lvl="1"/>
            <a:r>
              <a:rPr lang="en-US" sz="1300" dirty="0"/>
              <a:t>Publisher/Subscriber </a:t>
            </a:r>
          </a:p>
          <a:p>
            <a:r>
              <a:rPr lang="en-US" sz="1700" dirty="0"/>
              <a:t>Async API</a:t>
            </a:r>
          </a:p>
          <a:p>
            <a:pPr lvl="1"/>
            <a:r>
              <a:rPr lang="en-US" sz="1300" dirty="0"/>
              <a:t>Message Types and format</a:t>
            </a:r>
          </a:p>
          <a:p>
            <a:pPr lvl="1"/>
            <a:r>
              <a:rPr lang="en-US" sz="1300" dirty="0"/>
              <a:t>Channels</a:t>
            </a:r>
          </a:p>
          <a:p>
            <a:r>
              <a:rPr lang="en-US" sz="1700" dirty="0"/>
              <a:t>Broker Based architecture</a:t>
            </a:r>
          </a:p>
          <a:p>
            <a:pPr lvl="1"/>
            <a:r>
              <a:rPr lang="en-US" sz="1300" dirty="0" err="1"/>
              <a:t>RabitMQ</a:t>
            </a:r>
            <a:endParaRPr lang="en-US" sz="1300" dirty="0"/>
          </a:p>
          <a:p>
            <a:pPr lvl="1"/>
            <a:r>
              <a:rPr lang="en-US" sz="1300" dirty="0"/>
              <a:t>Apache Kafka</a:t>
            </a:r>
          </a:p>
          <a:p>
            <a:pPr marL="457200" lvl="1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700" dirty="0"/>
          </a:p>
          <a:p>
            <a:pPr lvl="1"/>
            <a:endParaRPr lang="en-US" sz="1300" dirty="0"/>
          </a:p>
          <a:p>
            <a:pPr lvl="1"/>
            <a:endParaRPr lang="en-US" sz="1300" dirty="0"/>
          </a:p>
          <a:p>
            <a:pPr lvl="1"/>
            <a:endParaRPr lang="en-US" sz="13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512E04-266B-CC42-AB37-8560F26A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2169592"/>
            <a:ext cx="6440424" cy="345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82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CC859-65DD-4347-A944-3286D7DD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3400" dirty="0"/>
              <a:t>Message Infrastructure	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7D6ECA-030B-471D-90A1-896BCCD6A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540702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926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144A8-D360-4047-9DED-3B1626DF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DD5A06-9ADD-425D-BEBD-0D8C7F8A9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135195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02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4108B-DFB9-CB4B-A071-3D6E692A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Service Discovery Patterns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10658-181D-3E4F-BCE3-9DA99D9C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Context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8289A2F5-DCDE-4B68-8819-F20CCE53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83" y="4407408"/>
            <a:ext cx="4846320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GET /</a:t>
            </a:r>
            <a:r>
              <a:rPr lang="en-US" sz="2400" b="1"/>
              <a:t>order-service</a:t>
            </a:r>
            <a:r>
              <a:rPr lang="en-US" sz="2400"/>
              <a:t>/getOrders?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46B04B-F95F-0241-BCA3-2506137AA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83" y="1112108"/>
            <a:ext cx="4846320" cy="4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5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CAB9-0627-674E-9939-7CB08162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7. Service Registry Pattern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A2F4-7584-5448-9669-D278513E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Register if service starts or stops. </a:t>
            </a:r>
          </a:p>
          <a:p>
            <a:r>
              <a:rPr lang="en-US" sz="1700" dirty="0"/>
              <a:t>De-Register if down/ crashed/ not available. </a:t>
            </a:r>
          </a:p>
          <a:p>
            <a:r>
              <a:rPr lang="en-US" sz="1700" dirty="0"/>
              <a:t>Services should periodically update registry with its current state. 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19" name="Graphic 18" descr="Id Badge">
            <a:extLst>
              <a:ext uri="{FF2B5EF4-FFF2-40B4-BE49-F238E27FC236}">
                <a16:creationId xmlns:a16="http://schemas.microsoft.com/office/drawing/2014/main" id="{20B04C4C-9923-4375-B133-A9EC42124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144" y="841248"/>
            <a:ext cx="527608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4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42107-1F60-DC4F-B2BA-78B1D4E0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8. Client Side Discovery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3FE05C-BB72-4742-AFCA-AA1C2250D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9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96D46-D188-A742-AA5D-5258302A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Explanation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B199BC28-B8C9-44D7-A612-7C49EACA7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93824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55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A128F-1A3E-B34E-A650-1C57F84A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dirty="0"/>
              <a:t>Architecture Patterns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54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CD3AC-3BCC-C143-B129-431D8971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9. Server-Side Discovery 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EE329-9FC0-9D4E-8CB8-6BF52E54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2514" y="625683"/>
            <a:ext cx="627055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5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B18FA-DBC9-0149-B92F-BF6EB67F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en-US" sz="3200"/>
              <a:t>Explanation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73AEF8A9-E112-4636-A957-28A4FDECC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338701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3033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9CF94-D433-0D43-8DCE-6E99917F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Querying Patterns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99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C0196-D179-E441-8398-6EE5AB34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Context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62768-8DB3-5E46-AE41-49023095A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034168"/>
            <a:ext cx="6846363" cy="46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69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44AC0-E1E8-604E-816D-F41033D1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10. API Composer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95254A-E3DD-A844-B7D1-2EA097D87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951" y="2091095"/>
            <a:ext cx="782556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15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C91F9-C2B9-E441-A11C-71878A51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1"/>
            <a:ext cx="2834640" cy="1894040"/>
          </a:xfrm>
        </p:spPr>
        <p:txBody>
          <a:bodyPr anchor="ctr">
            <a:normAutofit/>
          </a:bodyPr>
          <a:lstStyle/>
          <a:p>
            <a:r>
              <a:rPr lang="en-US" sz="3700" dirty="0"/>
              <a:t>Explanation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CF2BFF1-68DA-4A64-B945-91BED2BC3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454453"/>
              </p:ext>
            </p:extLst>
          </p:nvPr>
        </p:nvGraphicFramePr>
        <p:xfrm>
          <a:off x="356616" y="2094223"/>
          <a:ext cx="4014957" cy="346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5B98037-D484-C84D-BA06-812C3413B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189" y="1070636"/>
            <a:ext cx="6656832" cy="44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2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E87F2-224C-F948-9B75-3BAD39C0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11. Command Query Responsibility segregation  (CQRS)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809A9-362F-DB4B-803D-B6BB817D82CF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Segregation of concerns.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 Command side DB (CRUD)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 Efficient Query Side DB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AEC7BA8F-A0AD-524C-B6A5-48BB7E8F9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882396"/>
            <a:ext cx="6656832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0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984A4-F27A-C04D-B54D-5720B5E9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Transaction Patterns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70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B06F3-747C-DA49-A311-F623E69C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Context-1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2BC10C-726A-F94D-B58B-57024714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1800" dirty="0"/>
              <a:t>Multiple services have its own DB. </a:t>
            </a:r>
          </a:p>
          <a:p>
            <a:r>
              <a:rPr lang="en-US" sz="1800" dirty="0"/>
              <a:t>Transaction within service is not difficult. </a:t>
            </a:r>
          </a:p>
          <a:p>
            <a:r>
              <a:rPr lang="en-US" sz="1800" dirty="0"/>
              <a:t>But we need to send transaction events </a:t>
            </a:r>
            <a:r>
              <a:rPr lang="en-US" sz="1800" b="1" dirty="0"/>
              <a:t>atomically</a:t>
            </a:r>
            <a:r>
              <a:rPr lang="en-US" sz="1800" dirty="0"/>
              <a:t>. </a:t>
            </a:r>
          </a:p>
          <a:p>
            <a:r>
              <a:rPr lang="en-US" sz="1800" dirty="0"/>
              <a:t>Like if order is received/updated/changed we need to update state and publish events to other services. </a:t>
            </a:r>
          </a:p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5A88FB-EB68-DF43-826A-E5224C5E1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69" r="26218" b="1"/>
          <a:stretch/>
        </p:blipFill>
        <p:spPr>
          <a:xfrm>
            <a:off x="7778875" y="601133"/>
            <a:ext cx="3668068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8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892D0-4AFB-DE4E-A660-A2AEA72A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12. Transactional Outbox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8FC730-4D00-6F43-BA20-9E8D47D7D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2224436"/>
            <a:ext cx="11097349" cy="39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7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3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6E582-AF19-F542-80F7-D4F337CC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Context</a:t>
            </a:r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7AF17-FDA6-EE40-AA8D-BF692020F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958" b="9092"/>
          <a:stretch/>
        </p:blipFill>
        <p:spPr>
          <a:xfrm>
            <a:off x="4598964" y="698835"/>
            <a:ext cx="6594553" cy="54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81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2A798-698F-E346-9BAD-381E15E4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Context-2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37A91-7BE1-1C4D-8F73-F1BF3750C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F0E3-8F5D-9B43-A6E2-A30A6A5D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66" y="1579628"/>
            <a:ext cx="4237686" cy="362322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C8B9E-973A-CB4A-9BDD-9EBDB953B8C6}"/>
              </a:ext>
            </a:extLst>
          </p:cNvPr>
          <p:cNvSpPr txBox="1">
            <a:spLocks/>
          </p:cNvSpPr>
          <p:nvPr/>
        </p:nvSpPr>
        <p:spPr>
          <a:xfrm>
            <a:off x="460248" y="3665456"/>
            <a:ext cx="5737243" cy="235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700"/>
              <a:t>ACID transaction across multiple services. </a:t>
            </a:r>
          </a:p>
          <a:p>
            <a:pPr>
              <a:lnSpc>
                <a:spcPct val="100000"/>
              </a:lnSpc>
            </a:pPr>
            <a:r>
              <a:rPr lang="en-US" sz="1700"/>
              <a:t>Data consistency is required</a:t>
            </a:r>
          </a:p>
          <a:p>
            <a:pPr>
              <a:lnSpc>
                <a:spcPct val="100000"/>
              </a:lnSpc>
            </a:pPr>
            <a:r>
              <a:rPr lang="en-US" sz="1700"/>
              <a:t>If payment fails we need to revert transaction. </a:t>
            </a:r>
          </a:p>
          <a:p>
            <a:pPr lvl="1">
              <a:lnSpc>
                <a:spcPct val="10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930239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C7808-0443-204C-87CA-C4BFE7D2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13. Saga Pattern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68A4E5-E788-384C-A0C6-38CAE1EA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marL="342900">
              <a:spcAft>
                <a:spcPts val="600"/>
              </a:spcAft>
            </a:pPr>
            <a:r>
              <a:rPr lang="en-US" sz="1700" dirty="0"/>
              <a:t>Sequence of local transactions. </a:t>
            </a:r>
          </a:p>
          <a:p>
            <a:pPr marL="342900">
              <a:spcAft>
                <a:spcPts val="600"/>
              </a:spcAft>
            </a:pPr>
            <a:r>
              <a:rPr lang="en-US" sz="1700" dirty="0"/>
              <a:t>Each local transaction updates its own database and sends resulting message/event to trigger the next local transaction. </a:t>
            </a:r>
          </a:p>
          <a:p>
            <a:pPr marL="342900">
              <a:spcAft>
                <a:spcPts val="600"/>
              </a:spcAft>
            </a:pPr>
            <a:r>
              <a:rPr lang="en-US" sz="1700" dirty="0"/>
              <a:t>If fails, saga performs certain compensation transactions to undo. </a:t>
            </a:r>
          </a:p>
          <a:p>
            <a:pPr marL="342900">
              <a:spcAft>
                <a:spcPts val="600"/>
              </a:spcAft>
            </a:pPr>
            <a:r>
              <a:rPr lang="en-US" sz="1700" dirty="0"/>
              <a:t>Coordination? </a:t>
            </a:r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D3121-7A50-BB4B-9436-8231C081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877876"/>
            <a:ext cx="2873668" cy="1717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107DA-5B02-2643-B352-DEBAC1D2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929799"/>
            <a:ext cx="2873668" cy="1609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F2C8B-B1C4-A043-A022-7C1BF26C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5" y="3634882"/>
            <a:ext cx="5989328" cy="2006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7D9D0-B098-9941-8733-1C93AF5D6B0A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27703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0F0F-99B7-7C4B-A1DD-0C51C167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14. Orchestration Saga Pattern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ED0D49-9CC9-AA4D-A0C8-494670100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631811"/>
            <a:ext cx="37465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C6E191-EB20-AA4D-9A56-3C7E6F0A18C1}"/>
              </a:ext>
            </a:extLst>
          </p:cNvPr>
          <p:cNvSpPr txBox="1"/>
          <p:nvPr/>
        </p:nvSpPr>
        <p:spPr>
          <a:xfrm>
            <a:off x="5599289" y="3375378"/>
            <a:ext cx="2770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Transactional Messaging</a:t>
            </a:r>
          </a:p>
          <a:p>
            <a:r>
              <a:rPr lang="en-US" dirty="0"/>
              <a:t>State Machine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A621EA1-FF25-2C49-BCF6-80C66B044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33636"/>
              </p:ext>
            </p:extLst>
          </p:nvPr>
        </p:nvGraphicFramePr>
        <p:xfrm>
          <a:off x="5698478" y="4166665"/>
          <a:ext cx="5980289" cy="1716346"/>
        </p:xfrm>
        <a:graphic>
          <a:graphicData uri="http://schemas.openxmlformats.org/drawingml/2006/table">
            <a:tbl>
              <a:tblPr/>
              <a:tblGrid>
                <a:gridCol w="920044">
                  <a:extLst>
                    <a:ext uri="{9D8B030D-6E8A-4147-A177-3AD203B41FA5}">
                      <a16:colId xmlns:a16="http://schemas.microsoft.com/office/drawing/2014/main" val="3228320628"/>
                    </a:ext>
                  </a:extLst>
                </a:gridCol>
                <a:gridCol w="1840089">
                  <a:extLst>
                    <a:ext uri="{9D8B030D-6E8A-4147-A177-3AD203B41FA5}">
                      <a16:colId xmlns:a16="http://schemas.microsoft.com/office/drawing/2014/main" val="1151389045"/>
                    </a:ext>
                  </a:extLst>
                </a:gridCol>
                <a:gridCol w="1840089">
                  <a:extLst>
                    <a:ext uri="{9D8B030D-6E8A-4147-A177-3AD203B41FA5}">
                      <a16:colId xmlns:a16="http://schemas.microsoft.com/office/drawing/2014/main" val="3827471318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3695098625"/>
                    </a:ext>
                  </a:extLst>
                </a:gridCol>
              </a:tblGrid>
              <a:tr h="217662">
                <a:tc>
                  <a:txBody>
                    <a:bodyPr/>
                    <a:lstStyle/>
                    <a:p>
                      <a:pPr algn="l" fontAlgn="auto"/>
                      <a:r>
                        <a:rPr lang="en-IN" sz="1300" b="1" i="0">
                          <a:solidFill>
                            <a:srgbClr val="404040"/>
                          </a:solidFill>
                          <a:effectLst/>
                          <a:latin typeface="inherit"/>
                        </a:rPr>
                        <a:t>Step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IN" sz="1300" b="1" i="0">
                          <a:solidFill>
                            <a:srgbClr val="404040"/>
                          </a:solidFill>
                          <a:effectLst/>
                          <a:latin typeface="inherit"/>
                        </a:rPr>
                        <a:t>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IN" sz="1300" b="1" i="0" dirty="0">
                          <a:solidFill>
                            <a:srgbClr val="404040"/>
                          </a:solidFill>
                          <a:effectLst/>
                          <a:latin typeface="inherit"/>
                        </a:rPr>
                        <a:t>Transaction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IN" sz="1300" b="1" i="0">
                          <a:solidFill>
                            <a:srgbClr val="404040"/>
                          </a:solidFill>
                          <a:effectLst/>
                          <a:latin typeface="inherit"/>
                        </a:rPr>
                        <a:t>Compensating transaction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909690"/>
                  </a:ext>
                </a:extLst>
              </a:tr>
              <a:tr h="217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1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Order 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createOrder()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rejectOrder()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158253"/>
                  </a:ext>
                </a:extLst>
              </a:tr>
              <a:tr h="217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2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Consumer 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verifyConsumerDetails()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—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974445"/>
                  </a:ext>
                </a:extLst>
              </a:tr>
              <a:tr h="217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3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Kitchen 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createTicket()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rejectTicket()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377976"/>
                  </a:ext>
                </a:extLst>
              </a:tr>
              <a:tr h="217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4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Accounting 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authorizeCreditCard()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—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42516"/>
                  </a:ext>
                </a:extLst>
              </a:tr>
              <a:tr h="217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5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Kitchen 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approveTicket()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—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659256"/>
                  </a:ext>
                </a:extLst>
              </a:tr>
              <a:tr h="217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6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Order Service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>
                          <a:solidFill>
                            <a:srgbClr val="404040"/>
                          </a:solidFill>
                          <a:effectLst/>
                        </a:rPr>
                        <a:t>approveOrder()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300" dirty="0">
                          <a:solidFill>
                            <a:srgbClr val="404040"/>
                          </a:solidFill>
                          <a:effectLst/>
                        </a:rPr>
                        <a:t>—</a:t>
                      </a:r>
                    </a:p>
                  </a:txBody>
                  <a:tcPr marL="7067" marR="7067" marT="7067" marB="706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657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273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FEFAA-0B75-A545-B139-083A48CC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/>
              <a:t>Isolation ? 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075C2DA-28D1-43AC-AE54-0809FF0B2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315902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756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45302-D631-364D-8190-B4ECAF9A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Observability Patterns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34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3398C-F913-084F-AC71-9CD5CD62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Context 	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02D70-2B9B-D143-9D78-4F3B2905E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863008"/>
            <a:ext cx="6846363" cy="49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59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D972-1A8C-BC48-BAB3-E55BE3FB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15. Health Check API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11F1-B2EA-4B44-988B-0A6B5E21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Exposes health check API </a:t>
            </a:r>
          </a:p>
          <a:p>
            <a:r>
              <a:rPr lang="en-US" sz="1700" dirty="0"/>
              <a:t>Alerted if service instance fails</a:t>
            </a:r>
          </a:p>
          <a:p>
            <a:r>
              <a:rPr lang="en-US" sz="1700" dirty="0"/>
              <a:t>Request should be routed to working service.</a:t>
            </a:r>
          </a:p>
          <a:p>
            <a:r>
              <a:rPr lang="en-US" sz="1700" dirty="0"/>
              <a:t>Similar to Exception tracking Pattern. </a:t>
            </a:r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F8E8D-8BB6-4D4E-9165-99171E95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647932"/>
            <a:ext cx="6656832" cy="34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9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08DB9-3365-BC4F-BE47-61C55027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16. Log Aggregation Pattern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964032-ABC5-4AE4-A9B5-30E64E19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Understand behavior of application. </a:t>
            </a:r>
          </a:p>
          <a:p>
            <a:r>
              <a:rPr lang="en-US" sz="1700" dirty="0"/>
              <a:t>Troubleshooting issues.</a:t>
            </a:r>
          </a:p>
          <a:p>
            <a:r>
              <a:rPr lang="en-US" sz="1700" dirty="0"/>
              <a:t>Alerts when certain message occurs in logs.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13EBB8-CC8A-0748-BE0D-27CD2402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656253"/>
            <a:ext cx="6656832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8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65CC6-D2F6-A14E-BD42-AC848544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17. Distributed Tracing Pattern 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4FFDA-3E53-BF49-8673-0F39FA7B3A90}"/>
              </a:ext>
            </a:extLst>
          </p:cNvPr>
          <p:cNvSpPr txBox="1"/>
          <p:nvPr/>
        </p:nvSpPr>
        <p:spPr>
          <a:xfrm>
            <a:off x="841248" y="2252870"/>
            <a:ext cx="3412219" cy="362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Performance profiler in monolithic.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Request was handled by each of the service.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Add ID to every external request.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Instrumentation Library and distributed tracing server. 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6A3D9E2-BD84-9249-88BC-26FF1750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216" y="737293"/>
            <a:ext cx="5724525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06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17FB9-29C7-564D-864B-9DE02941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18. Application Metrics 	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96AD82-178A-4CE0-89B4-C0F8FB12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Application Level or Infrastructure level metrics.</a:t>
            </a:r>
          </a:p>
          <a:p>
            <a:r>
              <a:rPr lang="en-US" sz="1700" dirty="0"/>
              <a:t>Name, value and timestamp. </a:t>
            </a:r>
          </a:p>
          <a:p>
            <a:r>
              <a:rPr lang="en-US" sz="1700" dirty="0"/>
              <a:t>Ex Prometheus </a:t>
            </a:r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63BC15-F025-2F42-8AF0-C8E6399E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411342"/>
            <a:ext cx="6922008" cy="41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0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75A61-CDE9-0745-8633-89FF8E7D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Context Explanation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8E659C-31F0-44EB-A8A5-DAEEBA29B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28223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0005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045EB-8E05-9D4B-8062-ED7EAB64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4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1E38-B620-FC47-8E77-1C3AE41B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dirty="0"/>
              <a:t>Forces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8A6B86-264A-4E7C-9351-023017AEF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553097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DF46A0-11D3-C247-802D-51ABD199691D}"/>
              </a:ext>
            </a:extLst>
          </p:cNvPr>
          <p:cNvSpPr txBox="1"/>
          <p:nvPr/>
        </p:nvSpPr>
        <p:spPr>
          <a:xfrm>
            <a:off x="4904412" y="1532976"/>
            <a:ext cx="442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Quickly developer should be productive</a:t>
            </a:r>
          </a:p>
        </p:txBody>
      </p:sp>
    </p:spTree>
    <p:extLst>
      <p:ext uri="{BB962C8B-B14F-4D97-AF65-F5344CB8AC3E}">
        <p14:creationId xmlns:p14="http://schemas.microsoft.com/office/powerpoint/2010/main" val="293532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9A7F1-5DAE-BD47-AFF6-B5A746D3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1. Microservice Architecture Pattern 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66D51-BEF4-5C49-BBD4-4C7D1FF9DD23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Better maintainability.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Fast deployment of a service.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Two pizza team can own one service.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Scalability and availability running multiple instances. 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3B0B55-3A79-D041-B9C2-883F2727C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048817"/>
            <a:ext cx="6656832" cy="46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2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83A04-B9F9-1643-AF88-805074B8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Issues 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2E5C-4E2E-0E42-8479-52B24CD7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Decomposing the application</a:t>
            </a:r>
          </a:p>
          <a:p>
            <a:r>
              <a:rPr lang="en-US" sz="1700" dirty="0"/>
              <a:t>IPC between services</a:t>
            </a:r>
          </a:p>
          <a:p>
            <a:r>
              <a:rPr lang="en-US" sz="1700" dirty="0"/>
              <a:t>Queries spanning multiple services. </a:t>
            </a:r>
          </a:p>
          <a:p>
            <a:r>
              <a:rPr lang="en-US" sz="1700" dirty="0"/>
              <a:t>Troubleshooting from client’s perspective. </a:t>
            </a:r>
          </a:p>
          <a:p>
            <a:r>
              <a:rPr lang="en-US" sz="1700" dirty="0"/>
              <a:t>Transactional Updates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81CE5-5AFD-3948-A327-EBE587E7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633619"/>
            <a:ext cx="6656832" cy="51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4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D7912-7F00-5D45-B59F-C5E6C115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Decomposition Patterns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9463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52441"/>
      </a:dk2>
      <a:lt2>
        <a:srgbClr val="E3E2E8"/>
      </a:lt2>
      <a:accent1>
        <a:srgbClr val="9CA57D"/>
      </a:accent1>
      <a:accent2>
        <a:srgbClr val="ABA175"/>
      </a:accent2>
      <a:accent3>
        <a:srgbClr val="BD9A84"/>
      </a:accent3>
      <a:accent4>
        <a:srgbClr val="BA7F80"/>
      </a:accent4>
      <a:accent5>
        <a:srgbClr val="C491A7"/>
      </a:accent5>
      <a:accent6>
        <a:srgbClr val="BA7FB1"/>
      </a:accent6>
      <a:hlink>
        <a:srgbClr val="7969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81115B-5805-4243-9CDE-7F7299148B62}">
  <we:reference id="01cd1c88-25e9-4daa-b0ef-32dc541ed811" version="1.0.0.0" store="EXCatalog" storeType="EXCatalog"/>
  <we:alternateReferences>
    <we:reference id="WA200000068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949</Words>
  <Application>Microsoft Macintosh PowerPoint</Application>
  <PresentationFormat>Widescreen</PresentationFormat>
  <Paragraphs>232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Avenir Next LT Pro</vt:lpstr>
      <vt:lpstr>Calibri</vt:lpstr>
      <vt:lpstr>inherit</vt:lpstr>
      <vt:lpstr>AccentBoxVTI</vt:lpstr>
      <vt:lpstr>Microservices Patterns</vt:lpstr>
      <vt:lpstr>Patterns</vt:lpstr>
      <vt:lpstr>Architecture Patterns </vt:lpstr>
      <vt:lpstr>Context</vt:lpstr>
      <vt:lpstr>Context Explanation </vt:lpstr>
      <vt:lpstr>Forces</vt:lpstr>
      <vt:lpstr>1. Microservice Architecture Pattern </vt:lpstr>
      <vt:lpstr>Issues </vt:lpstr>
      <vt:lpstr>Decomposition Patterns</vt:lpstr>
      <vt:lpstr>Context  </vt:lpstr>
      <vt:lpstr>Problem</vt:lpstr>
      <vt:lpstr>Forces </vt:lpstr>
      <vt:lpstr>2. Decompose by business capability Pattern </vt:lpstr>
      <vt:lpstr>3. Decompose by subdomain Pattern </vt:lpstr>
      <vt:lpstr>Decomposing Benefits </vt:lpstr>
      <vt:lpstr>Status</vt:lpstr>
      <vt:lpstr>Communication Patterns</vt:lpstr>
      <vt:lpstr>Context</vt:lpstr>
      <vt:lpstr> 4. Remote Procedure Invocation (RPI) </vt:lpstr>
      <vt:lpstr>Issues</vt:lpstr>
      <vt:lpstr>5. Circuit Breaker Pattern </vt:lpstr>
      <vt:lpstr>6. Messaging Pattern</vt:lpstr>
      <vt:lpstr>Message Infrastructure </vt:lpstr>
      <vt:lpstr>Benefits</vt:lpstr>
      <vt:lpstr>Service Discovery Patterns</vt:lpstr>
      <vt:lpstr>Context</vt:lpstr>
      <vt:lpstr>7. Service Registry Pattern</vt:lpstr>
      <vt:lpstr>8. Client Side Discovery </vt:lpstr>
      <vt:lpstr>Explanation </vt:lpstr>
      <vt:lpstr>9. Server-Side Discovery </vt:lpstr>
      <vt:lpstr>Explanation</vt:lpstr>
      <vt:lpstr>Querying Patterns</vt:lpstr>
      <vt:lpstr>Context</vt:lpstr>
      <vt:lpstr>10. API Composer </vt:lpstr>
      <vt:lpstr>Explanation</vt:lpstr>
      <vt:lpstr>11. Command Query Responsibility segregation  (CQRS)</vt:lpstr>
      <vt:lpstr>Transaction Patterns</vt:lpstr>
      <vt:lpstr>Context-1</vt:lpstr>
      <vt:lpstr>12. Transactional Outbox</vt:lpstr>
      <vt:lpstr>Context-2</vt:lpstr>
      <vt:lpstr>13. Saga Pattern </vt:lpstr>
      <vt:lpstr>14. Orchestration Saga Pattern</vt:lpstr>
      <vt:lpstr>Isolation ? </vt:lpstr>
      <vt:lpstr>Observability Patterns</vt:lpstr>
      <vt:lpstr>Context  </vt:lpstr>
      <vt:lpstr>15. Health Check API </vt:lpstr>
      <vt:lpstr>16. Log Aggregation Pattern </vt:lpstr>
      <vt:lpstr>17. Distributed Tracing Pattern  </vt:lpstr>
      <vt:lpstr>18. Application Metrics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Patterns</dc:title>
  <dc:creator>Harsh Seth (haseth)</dc:creator>
  <cp:lastModifiedBy>Harsh Seth (haseth)</cp:lastModifiedBy>
  <cp:revision>1</cp:revision>
  <dcterms:created xsi:type="dcterms:W3CDTF">2020-03-07T11:35:46Z</dcterms:created>
  <dcterms:modified xsi:type="dcterms:W3CDTF">2020-03-07T11:40:16Z</dcterms:modified>
</cp:coreProperties>
</file>